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5"/>
  </p:notesMasterIdLst>
  <p:sldIdLst>
    <p:sldId id="256" r:id="rId2"/>
    <p:sldId id="257" r:id="rId3"/>
    <p:sldId id="267" r:id="rId4"/>
    <p:sldId id="259" r:id="rId5"/>
    <p:sldId id="264" r:id="rId6"/>
    <p:sldId id="263" r:id="rId7"/>
    <p:sldId id="275" r:id="rId8"/>
    <p:sldId id="276" r:id="rId9"/>
    <p:sldId id="269" r:id="rId10"/>
    <p:sldId id="261" r:id="rId11"/>
    <p:sldId id="262" r:id="rId12"/>
    <p:sldId id="273" r:id="rId13"/>
    <p:sldId id="266" r:id="rId14"/>
  </p:sldIdLst>
  <p:sldSz cx="9144000" cy="5143500" type="screen16x9"/>
  <p:notesSz cx="6858000" cy="9144000"/>
  <p:embeddedFontLst>
    <p:embeddedFont>
      <p:font typeface="Barlow Condensed" panose="020F0502020204030204" pitchFamily="34" charset="0"/>
      <p:regular r:id="rId16"/>
      <p:bold r:id="rId17"/>
      <p:italic r:id="rId18"/>
      <p:bold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Questrial" pitchFamily="2" charset="0"/>
      <p:regular r:id="rId24"/>
    </p:embeddedFont>
    <p:embeddedFont>
      <p:font typeface="Sue Ellen Francisco" panose="02000000000000000000" pitchFamily="2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4"/>
  </p:normalViewPr>
  <p:slideViewPr>
    <p:cSldViewPr snapToGrid="0">
      <p:cViewPr varScale="1">
        <p:scale>
          <a:sx n="142" d="100"/>
          <a:sy n="142" d="100"/>
        </p:scale>
        <p:origin x="76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5a5c374d8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5a5c374d8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5a5c374d8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5a5c374d8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65a5c374d8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65a5c374d8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65a5c374d8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65a5c374d8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65a5c374d8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65a5c374d8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65a5c374d8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65a5c374d8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5a5c374d8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5a5c374d8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65a5c374d8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65a5c374d8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65a5c374d8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65a5c374d8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65a5c374d8_0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65a5c374d8_0_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846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65a5c374d8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65a5c374d8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919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65a5c374d8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65a5c374d8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980883" y="1545450"/>
            <a:ext cx="4870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 b="1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079204" y="3919125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>
            <a:off x="2054174" y="1827535"/>
            <a:ext cx="363300" cy="231000"/>
          </a:xfrm>
          <a:prstGeom prst="pie">
            <a:avLst>
              <a:gd name="adj1" fmla="val 0"/>
              <a:gd name="adj2" fmla="val 10709559"/>
            </a:avLst>
          </a:prstGeom>
          <a:noFill/>
          <a:ln w="571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 rot="5400000">
            <a:off x="2168309" y="1746020"/>
            <a:ext cx="115500" cy="530400"/>
          </a:xfrm>
          <a:prstGeom prst="roundRect">
            <a:avLst>
              <a:gd name="adj" fmla="val 50000"/>
            </a:avLst>
          </a:prstGeom>
          <a:noFill/>
          <a:ln w="571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 rot="5400000">
            <a:off x="2184840" y="1849467"/>
            <a:ext cx="96300" cy="568800"/>
          </a:xfrm>
          <a:prstGeom prst="roundRect">
            <a:avLst>
              <a:gd name="adj" fmla="val 50000"/>
            </a:avLst>
          </a:prstGeom>
          <a:noFill/>
          <a:ln w="571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 rot="5400000">
            <a:off x="2185597" y="1963578"/>
            <a:ext cx="96300" cy="568800"/>
          </a:xfrm>
          <a:prstGeom prst="roundRect">
            <a:avLst>
              <a:gd name="adj" fmla="val 50000"/>
            </a:avLst>
          </a:prstGeom>
          <a:noFill/>
          <a:ln w="571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" name="Google Shape;18;p2"/>
          <p:cNvCxnSpPr>
            <a:endCxn id="14" idx="1"/>
          </p:cNvCxnSpPr>
          <p:nvPr/>
        </p:nvCxnSpPr>
        <p:spPr>
          <a:xfrm>
            <a:off x="2235824" y="-665"/>
            <a:ext cx="0" cy="1828200"/>
          </a:xfrm>
          <a:prstGeom prst="straightConnector1">
            <a:avLst/>
          </a:prstGeom>
          <a:noFill/>
          <a:ln w="571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" name="Google Shape;19;p2"/>
          <p:cNvCxnSpPr/>
          <p:nvPr/>
        </p:nvCxnSpPr>
        <p:spPr>
          <a:xfrm rot="10800000">
            <a:off x="3450939" y="3179236"/>
            <a:ext cx="427500" cy="0"/>
          </a:xfrm>
          <a:prstGeom prst="straightConnector1">
            <a:avLst/>
          </a:prstGeom>
          <a:noFill/>
          <a:ln w="5715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20" name="Google Shape;20;p2"/>
          <p:cNvCxnSpPr/>
          <p:nvPr/>
        </p:nvCxnSpPr>
        <p:spPr>
          <a:xfrm rot="10800000">
            <a:off x="3457058" y="3536473"/>
            <a:ext cx="504600" cy="131700"/>
          </a:xfrm>
          <a:prstGeom prst="straightConnector1">
            <a:avLst/>
          </a:prstGeom>
          <a:noFill/>
          <a:ln w="5715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21" name="Google Shape;21;p2"/>
          <p:cNvCxnSpPr/>
          <p:nvPr/>
        </p:nvCxnSpPr>
        <p:spPr>
          <a:xfrm rot="10800000">
            <a:off x="3280864" y="3919123"/>
            <a:ext cx="540000" cy="365700"/>
          </a:xfrm>
          <a:prstGeom prst="straightConnector1">
            <a:avLst/>
          </a:prstGeom>
          <a:noFill/>
          <a:ln w="5715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22" name="Google Shape;22;p2"/>
          <p:cNvCxnSpPr/>
          <p:nvPr/>
        </p:nvCxnSpPr>
        <p:spPr>
          <a:xfrm rot="10800000">
            <a:off x="2996060" y="4220328"/>
            <a:ext cx="388800" cy="622200"/>
          </a:xfrm>
          <a:prstGeom prst="straightConnector1">
            <a:avLst/>
          </a:prstGeom>
          <a:noFill/>
          <a:ln w="5715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23" name="Google Shape;23;p2"/>
          <p:cNvCxnSpPr/>
          <p:nvPr/>
        </p:nvCxnSpPr>
        <p:spPr>
          <a:xfrm rot="10800000">
            <a:off x="2301705" y="4520686"/>
            <a:ext cx="0" cy="448800"/>
          </a:xfrm>
          <a:prstGeom prst="straightConnector1">
            <a:avLst/>
          </a:prstGeom>
          <a:noFill/>
          <a:ln w="5715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24" name="Google Shape;24;p2"/>
          <p:cNvCxnSpPr/>
          <p:nvPr/>
        </p:nvCxnSpPr>
        <p:spPr>
          <a:xfrm rot="10800000">
            <a:off x="2662011" y="4479597"/>
            <a:ext cx="118800" cy="372000"/>
          </a:xfrm>
          <a:prstGeom prst="straightConnector1">
            <a:avLst/>
          </a:prstGeom>
          <a:noFill/>
          <a:ln w="5715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grpSp>
        <p:nvGrpSpPr>
          <p:cNvPr id="25" name="Google Shape;25;p2"/>
          <p:cNvGrpSpPr/>
          <p:nvPr/>
        </p:nvGrpSpPr>
        <p:grpSpPr>
          <a:xfrm flipH="1">
            <a:off x="531948" y="3137618"/>
            <a:ext cx="1300322" cy="1671565"/>
            <a:chOff x="3523532" y="4398405"/>
            <a:chExt cx="1733763" cy="2233518"/>
          </a:xfrm>
        </p:grpSpPr>
        <p:cxnSp>
          <p:nvCxnSpPr>
            <p:cNvPr id="26" name="Google Shape;26;p2"/>
            <p:cNvCxnSpPr/>
            <p:nvPr/>
          </p:nvCxnSpPr>
          <p:spPr>
            <a:xfrm rot="10800000">
              <a:off x="4578136" y="4398405"/>
              <a:ext cx="568200" cy="0"/>
            </a:xfrm>
            <a:prstGeom prst="straightConnector1">
              <a:avLst/>
            </a:prstGeom>
            <a:noFill/>
            <a:ln w="5715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7" name="Google Shape;27;p2"/>
            <p:cNvCxnSpPr/>
            <p:nvPr/>
          </p:nvCxnSpPr>
          <p:spPr>
            <a:xfrm rot="10800000">
              <a:off x="4585295" y="4877704"/>
              <a:ext cx="672000" cy="173700"/>
            </a:xfrm>
            <a:prstGeom prst="straightConnector1">
              <a:avLst/>
            </a:prstGeom>
            <a:noFill/>
            <a:ln w="5715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8" name="Google Shape;28;p2"/>
            <p:cNvCxnSpPr/>
            <p:nvPr/>
          </p:nvCxnSpPr>
          <p:spPr>
            <a:xfrm rot="10800000">
              <a:off x="4348970" y="5384470"/>
              <a:ext cx="720600" cy="490500"/>
            </a:xfrm>
            <a:prstGeom prst="straightConnector1">
              <a:avLst/>
            </a:prstGeom>
            <a:noFill/>
            <a:ln w="5715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9" name="Google Shape;29;p2"/>
            <p:cNvCxnSpPr/>
            <p:nvPr/>
          </p:nvCxnSpPr>
          <p:spPr>
            <a:xfrm rot="10800000">
              <a:off x="3969530" y="5788212"/>
              <a:ext cx="518700" cy="831600"/>
            </a:xfrm>
            <a:prstGeom prst="straightConnector1">
              <a:avLst/>
            </a:prstGeom>
            <a:noFill/>
            <a:ln w="5715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30" name="Google Shape;30;p2"/>
            <p:cNvCxnSpPr/>
            <p:nvPr/>
          </p:nvCxnSpPr>
          <p:spPr>
            <a:xfrm rot="10800000">
              <a:off x="3523532" y="6135423"/>
              <a:ext cx="159300" cy="496500"/>
            </a:xfrm>
            <a:prstGeom prst="straightConnector1">
              <a:avLst/>
            </a:prstGeom>
            <a:noFill/>
            <a:ln w="5715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</p:grpSp>
      <p:pic>
        <p:nvPicPr>
          <p:cNvPr id="31" name="Google Shape;31;p2" descr="Imagen que contiene crema, rosquilla, postre, cubier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96105" y="2088585"/>
            <a:ext cx="2152426" cy="2178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LANK_3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6"/>
          <p:cNvSpPr/>
          <p:nvPr/>
        </p:nvSpPr>
        <p:spPr>
          <a:xfrm rot="10800000">
            <a:off x="4481602" y="1280700"/>
            <a:ext cx="170700" cy="108000"/>
          </a:xfrm>
          <a:prstGeom prst="pie">
            <a:avLst>
              <a:gd name="adj1" fmla="val 0"/>
              <a:gd name="adj2" fmla="val 10709559"/>
            </a:avLst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6"/>
          <p:cNvSpPr/>
          <p:nvPr/>
        </p:nvSpPr>
        <p:spPr>
          <a:xfrm rot="5400000">
            <a:off x="4535628" y="1241937"/>
            <a:ext cx="54000" cy="2487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6"/>
          <p:cNvSpPr/>
          <p:nvPr/>
        </p:nvSpPr>
        <p:spPr>
          <a:xfrm rot="5400000">
            <a:off x="4543408" y="1290634"/>
            <a:ext cx="45000" cy="2667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6"/>
          <p:cNvSpPr/>
          <p:nvPr/>
        </p:nvSpPr>
        <p:spPr>
          <a:xfrm rot="5400000">
            <a:off x="4543764" y="1344301"/>
            <a:ext cx="45000" cy="2667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3" name="Google Shape;323;p16"/>
          <p:cNvCxnSpPr>
            <a:endCxn id="319" idx="1"/>
          </p:cNvCxnSpPr>
          <p:nvPr/>
        </p:nvCxnSpPr>
        <p:spPr>
          <a:xfrm flipH="1">
            <a:off x="4566952" y="0"/>
            <a:ext cx="9000" cy="12807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4" name="Google Shape;324;p16"/>
          <p:cNvCxnSpPr/>
          <p:nvPr/>
        </p:nvCxnSpPr>
        <p:spPr>
          <a:xfrm rot="10800000">
            <a:off x="5138182" y="1915775"/>
            <a:ext cx="200700" cy="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325" name="Google Shape;325;p16"/>
          <p:cNvCxnSpPr/>
          <p:nvPr/>
        </p:nvCxnSpPr>
        <p:spPr>
          <a:xfrm rot="10800000">
            <a:off x="5141291" y="2082727"/>
            <a:ext cx="236700" cy="630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326" name="Google Shape;326;p16"/>
          <p:cNvCxnSpPr/>
          <p:nvPr/>
        </p:nvCxnSpPr>
        <p:spPr>
          <a:xfrm rot="10800000">
            <a:off x="5057125" y="2264743"/>
            <a:ext cx="254700" cy="1710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327" name="Google Shape;327;p16"/>
          <p:cNvCxnSpPr/>
          <p:nvPr/>
        </p:nvCxnSpPr>
        <p:spPr>
          <a:xfrm rot="10800000">
            <a:off x="4924225" y="2404036"/>
            <a:ext cx="182700" cy="2940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328" name="Google Shape;328;p16"/>
          <p:cNvCxnSpPr/>
          <p:nvPr/>
        </p:nvCxnSpPr>
        <p:spPr>
          <a:xfrm rot="10800000">
            <a:off x="4597897" y="2547745"/>
            <a:ext cx="0" cy="2100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329" name="Google Shape;329;p16"/>
          <p:cNvCxnSpPr/>
          <p:nvPr/>
        </p:nvCxnSpPr>
        <p:spPr>
          <a:xfrm rot="10800000">
            <a:off x="4766052" y="2528301"/>
            <a:ext cx="57000" cy="1740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grpSp>
        <p:nvGrpSpPr>
          <p:cNvPr id="330" name="Google Shape;330;p16"/>
          <p:cNvGrpSpPr/>
          <p:nvPr/>
        </p:nvGrpSpPr>
        <p:grpSpPr>
          <a:xfrm flipH="1">
            <a:off x="3766002" y="1895854"/>
            <a:ext cx="611151" cy="785975"/>
            <a:chOff x="3523532" y="4398405"/>
            <a:chExt cx="1733763" cy="2233518"/>
          </a:xfrm>
        </p:grpSpPr>
        <p:cxnSp>
          <p:nvCxnSpPr>
            <p:cNvPr id="331" name="Google Shape;331;p16"/>
            <p:cNvCxnSpPr/>
            <p:nvPr/>
          </p:nvCxnSpPr>
          <p:spPr>
            <a:xfrm rot="10800000">
              <a:off x="4578136" y="4398405"/>
              <a:ext cx="568200" cy="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332" name="Google Shape;332;p16"/>
            <p:cNvCxnSpPr/>
            <p:nvPr/>
          </p:nvCxnSpPr>
          <p:spPr>
            <a:xfrm rot="10800000">
              <a:off x="4585295" y="4877704"/>
              <a:ext cx="672000" cy="1737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333" name="Google Shape;333;p16"/>
            <p:cNvCxnSpPr/>
            <p:nvPr/>
          </p:nvCxnSpPr>
          <p:spPr>
            <a:xfrm rot="10800000">
              <a:off x="4348970" y="5384470"/>
              <a:ext cx="720600" cy="4905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334" name="Google Shape;334;p16"/>
            <p:cNvCxnSpPr/>
            <p:nvPr/>
          </p:nvCxnSpPr>
          <p:spPr>
            <a:xfrm rot="10800000">
              <a:off x="3969530" y="5788212"/>
              <a:ext cx="518700" cy="8316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335" name="Google Shape;335;p16"/>
            <p:cNvCxnSpPr/>
            <p:nvPr/>
          </p:nvCxnSpPr>
          <p:spPr>
            <a:xfrm rot="10800000">
              <a:off x="3523532" y="6135423"/>
              <a:ext cx="159300" cy="4965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</p:grpSp>
      <p:pic>
        <p:nvPicPr>
          <p:cNvPr id="336" name="Google Shape;336;p16" descr="Imagen que contiene crema, rosquilla, postre, cubier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78320" y="1402833"/>
            <a:ext cx="1011529" cy="102449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16"/>
          <p:cNvSpPr txBox="1">
            <a:spLocks noGrp="1"/>
          </p:cNvSpPr>
          <p:nvPr>
            <p:ph type="title"/>
          </p:nvPr>
        </p:nvSpPr>
        <p:spPr>
          <a:xfrm>
            <a:off x="311700" y="3030575"/>
            <a:ext cx="8520600" cy="1516500"/>
          </a:xfrm>
          <a:prstGeom prst="rect">
            <a:avLst/>
          </a:prstGeom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600"/>
            </a:lvl9pPr>
          </a:lstStyle>
          <a:p>
            <a:endParaRPr/>
          </a:p>
        </p:txBody>
      </p:sp>
      <p:sp>
        <p:nvSpPr>
          <p:cNvPr id="338" name="Google Shape;33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BLANK_2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title"/>
          </p:nvPr>
        </p:nvSpPr>
        <p:spPr>
          <a:xfrm>
            <a:off x="265500" y="20713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subTitle" idx="1"/>
          </p:nvPr>
        </p:nvSpPr>
        <p:spPr>
          <a:xfrm>
            <a:off x="265500" y="36412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3" name="Google Shape;343;p17"/>
          <p:cNvSpPr/>
          <p:nvPr/>
        </p:nvSpPr>
        <p:spPr>
          <a:xfrm rot="10800000">
            <a:off x="2049452" y="585950"/>
            <a:ext cx="170700" cy="108000"/>
          </a:xfrm>
          <a:prstGeom prst="pie">
            <a:avLst>
              <a:gd name="adj1" fmla="val 0"/>
              <a:gd name="adj2" fmla="val 10709559"/>
            </a:avLst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17"/>
          <p:cNvSpPr/>
          <p:nvPr/>
        </p:nvSpPr>
        <p:spPr>
          <a:xfrm rot="5400000">
            <a:off x="2103478" y="547187"/>
            <a:ext cx="54000" cy="2487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7"/>
          <p:cNvSpPr/>
          <p:nvPr/>
        </p:nvSpPr>
        <p:spPr>
          <a:xfrm rot="5400000">
            <a:off x="2111258" y="595884"/>
            <a:ext cx="45000" cy="2667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7"/>
          <p:cNvSpPr/>
          <p:nvPr/>
        </p:nvSpPr>
        <p:spPr>
          <a:xfrm rot="5400000">
            <a:off x="2111614" y="649551"/>
            <a:ext cx="45000" cy="2667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7" name="Google Shape;347;p17"/>
          <p:cNvCxnSpPr>
            <a:endCxn id="343" idx="1"/>
          </p:cNvCxnSpPr>
          <p:nvPr/>
        </p:nvCxnSpPr>
        <p:spPr>
          <a:xfrm>
            <a:off x="2124902" y="50"/>
            <a:ext cx="9900" cy="5859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8" name="Google Shape;348;p17"/>
          <p:cNvCxnSpPr/>
          <p:nvPr/>
        </p:nvCxnSpPr>
        <p:spPr>
          <a:xfrm rot="10800000">
            <a:off x="2706032" y="1221025"/>
            <a:ext cx="200700" cy="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349" name="Google Shape;349;p17"/>
          <p:cNvCxnSpPr/>
          <p:nvPr/>
        </p:nvCxnSpPr>
        <p:spPr>
          <a:xfrm rot="10800000">
            <a:off x="2709141" y="1387977"/>
            <a:ext cx="236700" cy="630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350" name="Google Shape;350;p17"/>
          <p:cNvCxnSpPr/>
          <p:nvPr/>
        </p:nvCxnSpPr>
        <p:spPr>
          <a:xfrm rot="10800000">
            <a:off x="2624975" y="1569993"/>
            <a:ext cx="254700" cy="1710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351" name="Google Shape;351;p17"/>
          <p:cNvCxnSpPr/>
          <p:nvPr/>
        </p:nvCxnSpPr>
        <p:spPr>
          <a:xfrm rot="10800000">
            <a:off x="2492075" y="1709286"/>
            <a:ext cx="182700" cy="2940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352" name="Google Shape;352;p17"/>
          <p:cNvCxnSpPr/>
          <p:nvPr/>
        </p:nvCxnSpPr>
        <p:spPr>
          <a:xfrm rot="10800000">
            <a:off x="2165747" y="1852995"/>
            <a:ext cx="0" cy="2100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353" name="Google Shape;353;p17"/>
          <p:cNvCxnSpPr/>
          <p:nvPr/>
        </p:nvCxnSpPr>
        <p:spPr>
          <a:xfrm rot="10800000">
            <a:off x="2333902" y="1833551"/>
            <a:ext cx="57000" cy="1740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grpSp>
        <p:nvGrpSpPr>
          <p:cNvPr id="354" name="Google Shape;354;p17"/>
          <p:cNvGrpSpPr/>
          <p:nvPr/>
        </p:nvGrpSpPr>
        <p:grpSpPr>
          <a:xfrm flipH="1">
            <a:off x="1333852" y="1201104"/>
            <a:ext cx="611151" cy="785975"/>
            <a:chOff x="3523532" y="4398405"/>
            <a:chExt cx="1733763" cy="2233518"/>
          </a:xfrm>
        </p:grpSpPr>
        <p:cxnSp>
          <p:nvCxnSpPr>
            <p:cNvPr id="355" name="Google Shape;355;p17"/>
            <p:cNvCxnSpPr/>
            <p:nvPr/>
          </p:nvCxnSpPr>
          <p:spPr>
            <a:xfrm rot="10800000">
              <a:off x="4578136" y="4398405"/>
              <a:ext cx="568200" cy="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356" name="Google Shape;356;p17"/>
            <p:cNvCxnSpPr/>
            <p:nvPr/>
          </p:nvCxnSpPr>
          <p:spPr>
            <a:xfrm rot="10800000">
              <a:off x="4585295" y="4877704"/>
              <a:ext cx="672000" cy="1737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357" name="Google Shape;357;p17"/>
            <p:cNvCxnSpPr/>
            <p:nvPr/>
          </p:nvCxnSpPr>
          <p:spPr>
            <a:xfrm rot="10800000">
              <a:off x="4348970" y="5384470"/>
              <a:ext cx="720600" cy="4905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358" name="Google Shape;358;p17"/>
            <p:cNvCxnSpPr/>
            <p:nvPr/>
          </p:nvCxnSpPr>
          <p:spPr>
            <a:xfrm rot="10800000">
              <a:off x="3969530" y="5788212"/>
              <a:ext cx="518700" cy="8316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359" name="Google Shape;359;p17"/>
            <p:cNvCxnSpPr/>
            <p:nvPr/>
          </p:nvCxnSpPr>
          <p:spPr>
            <a:xfrm rot="10800000">
              <a:off x="3523532" y="6135423"/>
              <a:ext cx="159300" cy="4965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</p:grpSp>
      <p:pic>
        <p:nvPicPr>
          <p:cNvPr id="360" name="Google Shape;360;p17" descr="Imagen que contiene crema, rosquilla, postre, cubier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46170" y="708083"/>
            <a:ext cx="1011529" cy="1024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3" descr="Imagen que contiene cubierto, papel, puesto, blanc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2488729" y="243099"/>
            <a:ext cx="4129384" cy="44787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" name="Google Shape;34;p3"/>
          <p:cNvGrpSpPr/>
          <p:nvPr/>
        </p:nvGrpSpPr>
        <p:grpSpPr>
          <a:xfrm>
            <a:off x="303347" y="-281"/>
            <a:ext cx="1553430" cy="2256857"/>
            <a:chOff x="531948" y="-845"/>
            <a:chExt cx="4572947" cy="6637815"/>
          </a:xfrm>
        </p:grpSpPr>
        <p:sp>
          <p:nvSpPr>
            <p:cNvPr id="35" name="Google Shape;35;p3"/>
            <p:cNvSpPr/>
            <p:nvPr/>
          </p:nvSpPr>
          <p:spPr>
            <a:xfrm rot="10800000">
              <a:off x="2561482" y="2440555"/>
              <a:ext cx="484500" cy="308700"/>
            </a:xfrm>
            <a:prstGeom prst="pie">
              <a:avLst>
                <a:gd name="adj1" fmla="val 0"/>
                <a:gd name="adj2" fmla="val 10709559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 rot="5400000">
              <a:off x="2715213" y="2332185"/>
              <a:ext cx="152400" cy="7059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 rot="5400000">
              <a:off x="2736704" y="2470257"/>
              <a:ext cx="127200" cy="7578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 rot="5400000">
              <a:off x="2737713" y="2622657"/>
              <a:ext cx="127200" cy="7578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" name="Google Shape;39;p3"/>
            <p:cNvCxnSpPr>
              <a:endCxn id="35" idx="1"/>
            </p:cNvCxnSpPr>
            <p:nvPr/>
          </p:nvCxnSpPr>
          <p:spPr>
            <a:xfrm>
              <a:off x="2803732" y="-845"/>
              <a:ext cx="0" cy="24414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" name="Google Shape;40;p3"/>
            <p:cNvCxnSpPr/>
            <p:nvPr/>
          </p:nvCxnSpPr>
          <p:spPr>
            <a:xfrm rot="10800000">
              <a:off x="4425736" y="4246005"/>
              <a:ext cx="568200" cy="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41" name="Google Shape;41;p3"/>
            <p:cNvCxnSpPr/>
            <p:nvPr/>
          </p:nvCxnSpPr>
          <p:spPr>
            <a:xfrm rot="10800000">
              <a:off x="4432895" y="4725304"/>
              <a:ext cx="672000" cy="1737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42" name="Google Shape;42;p3"/>
            <p:cNvCxnSpPr/>
            <p:nvPr/>
          </p:nvCxnSpPr>
          <p:spPr>
            <a:xfrm rot="10800000">
              <a:off x="4196570" y="5232070"/>
              <a:ext cx="720600" cy="4905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43" name="Google Shape;43;p3"/>
            <p:cNvCxnSpPr/>
            <p:nvPr/>
          </p:nvCxnSpPr>
          <p:spPr>
            <a:xfrm rot="10800000">
              <a:off x="3817130" y="5635812"/>
              <a:ext cx="518700" cy="8316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44" name="Google Shape;44;p3"/>
            <p:cNvCxnSpPr/>
            <p:nvPr/>
          </p:nvCxnSpPr>
          <p:spPr>
            <a:xfrm rot="10800000">
              <a:off x="2891624" y="6036370"/>
              <a:ext cx="0" cy="6006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45" name="Google Shape;45;p3"/>
            <p:cNvCxnSpPr/>
            <p:nvPr/>
          </p:nvCxnSpPr>
          <p:spPr>
            <a:xfrm rot="10800000">
              <a:off x="3371132" y="5983023"/>
              <a:ext cx="159300" cy="4965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grpSp>
          <p:nvGrpSpPr>
            <p:cNvPr id="46" name="Google Shape;46;p3"/>
            <p:cNvGrpSpPr/>
            <p:nvPr/>
          </p:nvGrpSpPr>
          <p:grpSpPr>
            <a:xfrm flipH="1">
              <a:off x="531948" y="4192514"/>
              <a:ext cx="1733763" cy="2233518"/>
              <a:chOff x="3523532" y="4398405"/>
              <a:chExt cx="1733763" cy="2233518"/>
            </a:xfrm>
          </p:grpSpPr>
          <p:cxnSp>
            <p:nvCxnSpPr>
              <p:cNvPr id="47" name="Google Shape;47;p3"/>
              <p:cNvCxnSpPr/>
              <p:nvPr/>
            </p:nvCxnSpPr>
            <p:spPr>
              <a:xfrm rot="10800000">
                <a:off x="4578136" y="4398405"/>
                <a:ext cx="568200" cy="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48" name="Google Shape;48;p3"/>
              <p:cNvCxnSpPr/>
              <p:nvPr/>
            </p:nvCxnSpPr>
            <p:spPr>
              <a:xfrm rot="10800000">
                <a:off x="4585295" y="4877704"/>
                <a:ext cx="672000" cy="1737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49" name="Google Shape;49;p3"/>
              <p:cNvCxnSpPr/>
              <p:nvPr/>
            </p:nvCxnSpPr>
            <p:spPr>
              <a:xfrm rot="10800000">
                <a:off x="4348970" y="5384470"/>
                <a:ext cx="720600" cy="4905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50" name="Google Shape;50;p3"/>
              <p:cNvCxnSpPr/>
              <p:nvPr/>
            </p:nvCxnSpPr>
            <p:spPr>
              <a:xfrm rot="10800000">
                <a:off x="3969530" y="5788212"/>
                <a:ext cx="518700" cy="8316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51" name="Google Shape;51;p3"/>
              <p:cNvCxnSpPr/>
              <p:nvPr/>
            </p:nvCxnSpPr>
            <p:spPr>
              <a:xfrm rot="10800000">
                <a:off x="3523532" y="6135423"/>
                <a:ext cx="159300" cy="4965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</p:grpSp>
        <p:sp>
          <p:nvSpPr>
            <p:cNvPr id="52" name="Google Shape;52;p3"/>
            <p:cNvSpPr/>
            <p:nvPr/>
          </p:nvSpPr>
          <p:spPr>
            <a:xfrm flipH="1">
              <a:off x="1874549" y="2910035"/>
              <a:ext cx="1860053" cy="2645483"/>
            </a:xfrm>
            <a:custGeom>
              <a:avLst/>
              <a:gdLst/>
              <a:ahLst/>
              <a:cxnLst/>
              <a:rect l="l" t="t" r="r" b="b"/>
              <a:pathLst>
                <a:path w="2592408" h="3699976" extrusionOk="0">
                  <a:moveTo>
                    <a:pt x="1352353" y="0"/>
                  </a:moveTo>
                  <a:lnTo>
                    <a:pt x="789069" y="0"/>
                  </a:lnTo>
                  <a:cubicBezTo>
                    <a:pt x="795886" y="455487"/>
                    <a:pt x="911250" y="658967"/>
                    <a:pt x="405256" y="1308708"/>
                  </a:cubicBezTo>
                  <a:cubicBezTo>
                    <a:pt x="135947" y="1654525"/>
                    <a:pt x="0" y="1918807"/>
                    <a:pt x="0" y="2309730"/>
                  </a:cubicBezTo>
                  <a:cubicBezTo>
                    <a:pt x="0" y="2996901"/>
                    <a:pt x="478530" y="3569718"/>
                    <a:pt x="1113237" y="3698371"/>
                  </a:cubicBezTo>
                  <a:lnTo>
                    <a:pt x="1479172" y="3699976"/>
                  </a:lnTo>
                  <a:cubicBezTo>
                    <a:pt x="2113879" y="3571323"/>
                    <a:pt x="2592408" y="2998506"/>
                    <a:pt x="2592408" y="2311335"/>
                  </a:cubicBezTo>
                  <a:cubicBezTo>
                    <a:pt x="2592408" y="1920412"/>
                    <a:pt x="2456461" y="1656130"/>
                    <a:pt x="2187152" y="1310313"/>
                  </a:cubicBezTo>
                  <a:cubicBezTo>
                    <a:pt x="1681158" y="660572"/>
                    <a:pt x="1796522" y="457092"/>
                    <a:pt x="1803339" y="1605"/>
                  </a:cubicBezTo>
                  <a:lnTo>
                    <a:pt x="1352353" y="1605"/>
                  </a:lnTo>
                  <a:lnTo>
                    <a:pt x="1352353" y="0"/>
                  </a:lnTo>
                  <a:close/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2454102" y="3046396"/>
              <a:ext cx="629986" cy="1331895"/>
            </a:xfrm>
            <a:custGeom>
              <a:avLst/>
              <a:gdLst/>
              <a:ahLst/>
              <a:cxnLst/>
              <a:rect l="l" t="t" r="r" b="b"/>
              <a:pathLst>
                <a:path w="659671" h="1443789" extrusionOk="0">
                  <a:moveTo>
                    <a:pt x="289098" y="24063"/>
                  </a:moveTo>
                  <a:cubicBezTo>
                    <a:pt x="289856" y="30634"/>
                    <a:pt x="292307" y="36897"/>
                    <a:pt x="293911" y="43314"/>
                  </a:cubicBezTo>
                  <a:cubicBezTo>
                    <a:pt x="295515" y="64169"/>
                    <a:pt x="296709" y="85059"/>
                    <a:pt x="298724" y="105878"/>
                  </a:cubicBezTo>
                  <a:cubicBezTo>
                    <a:pt x="301523" y="134796"/>
                    <a:pt x="305795" y="163564"/>
                    <a:pt x="308349" y="192505"/>
                  </a:cubicBezTo>
                  <a:cubicBezTo>
                    <a:pt x="317594" y="297283"/>
                    <a:pt x="306872" y="238051"/>
                    <a:pt x="317974" y="293570"/>
                  </a:cubicBezTo>
                  <a:lnTo>
                    <a:pt x="327599" y="399448"/>
                  </a:lnTo>
                  <a:lnTo>
                    <a:pt x="332412" y="452387"/>
                  </a:lnTo>
                  <a:cubicBezTo>
                    <a:pt x="330808" y="547036"/>
                    <a:pt x="331284" y="641743"/>
                    <a:pt x="327599" y="736333"/>
                  </a:cubicBezTo>
                  <a:cubicBezTo>
                    <a:pt x="326468" y="765364"/>
                    <a:pt x="321578" y="794131"/>
                    <a:pt x="317974" y="822960"/>
                  </a:cubicBezTo>
                  <a:cubicBezTo>
                    <a:pt x="312153" y="869533"/>
                    <a:pt x="305415" y="943073"/>
                    <a:pt x="289098" y="986589"/>
                  </a:cubicBezTo>
                  <a:cubicBezTo>
                    <a:pt x="278930" y="1013705"/>
                    <a:pt x="272431" y="1032838"/>
                    <a:pt x="260223" y="1058779"/>
                  </a:cubicBezTo>
                  <a:cubicBezTo>
                    <a:pt x="252586" y="1075007"/>
                    <a:pt x="246108" y="1091981"/>
                    <a:pt x="236159" y="1106905"/>
                  </a:cubicBezTo>
                  <a:cubicBezTo>
                    <a:pt x="232951" y="1111718"/>
                    <a:pt x="229343" y="1116287"/>
                    <a:pt x="226534" y="1121343"/>
                  </a:cubicBezTo>
                  <a:cubicBezTo>
                    <a:pt x="221308" y="1130750"/>
                    <a:pt x="217915" y="1141167"/>
                    <a:pt x="212096" y="1150219"/>
                  </a:cubicBezTo>
                  <a:cubicBezTo>
                    <a:pt x="203421" y="1163713"/>
                    <a:pt x="196055" y="1179095"/>
                    <a:pt x="183221" y="1188720"/>
                  </a:cubicBezTo>
                  <a:cubicBezTo>
                    <a:pt x="176804" y="1193533"/>
                    <a:pt x="170644" y="1198709"/>
                    <a:pt x="163970" y="1203158"/>
                  </a:cubicBezTo>
                  <a:cubicBezTo>
                    <a:pt x="145838" y="1215246"/>
                    <a:pt x="139007" y="1218046"/>
                    <a:pt x="120656" y="1227221"/>
                  </a:cubicBezTo>
                  <a:cubicBezTo>
                    <a:pt x="98362" y="1221648"/>
                    <a:pt x="83622" y="1222549"/>
                    <a:pt x="67717" y="1207970"/>
                  </a:cubicBezTo>
                  <a:cubicBezTo>
                    <a:pt x="52666" y="1194173"/>
                    <a:pt x="24404" y="1164657"/>
                    <a:pt x="24404" y="1164657"/>
                  </a:cubicBezTo>
                  <a:cubicBezTo>
                    <a:pt x="19591" y="1153427"/>
                    <a:pt x="13075" y="1142783"/>
                    <a:pt x="9966" y="1130968"/>
                  </a:cubicBezTo>
                  <a:cubicBezTo>
                    <a:pt x="-4030" y="1077784"/>
                    <a:pt x="-973" y="1048585"/>
                    <a:pt x="5153" y="991402"/>
                  </a:cubicBezTo>
                  <a:cubicBezTo>
                    <a:pt x="7064" y="973568"/>
                    <a:pt x="10214" y="955808"/>
                    <a:pt x="14778" y="938463"/>
                  </a:cubicBezTo>
                  <a:cubicBezTo>
                    <a:pt x="25642" y="897179"/>
                    <a:pt x="30073" y="903061"/>
                    <a:pt x="48467" y="866274"/>
                  </a:cubicBezTo>
                  <a:cubicBezTo>
                    <a:pt x="52985" y="857239"/>
                    <a:pt x="64926" y="825164"/>
                    <a:pt x="72530" y="813335"/>
                  </a:cubicBezTo>
                  <a:cubicBezTo>
                    <a:pt x="83119" y="796863"/>
                    <a:pt x="97460" y="782722"/>
                    <a:pt x="106218" y="765208"/>
                  </a:cubicBezTo>
                  <a:cubicBezTo>
                    <a:pt x="118320" y="741007"/>
                    <a:pt x="124647" y="726366"/>
                    <a:pt x="144719" y="702644"/>
                  </a:cubicBezTo>
                  <a:cubicBezTo>
                    <a:pt x="151354" y="694802"/>
                    <a:pt x="160424" y="689364"/>
                    <a:pt x="168783" y="683394"/>
                  </a:cubicBezTo>
                  <a:cubicBezTo>
                    <a:pt x="199150" y="661703"/>
                    <a:pt x="218095" y="646299"/>
                    <a:pt x="255410" y="640080"/>
                  </a:cubicBezTo>
                  <a:lnTo>
                    <a:pt x="313162" y="630455"/>
                  </a:lnTo>
                  <a:cubicBezTo>
                    <a:pt x="322787" y="632059"/>
                    <a:pt x="332512" y="633150"/>
                    <a:pt x="342037" y="635267"/>
                  </a:cubicBezTo>
                  <a:cubicBezTo>
                    <a:pt x="346989" y="636367"/>
                    <a:pt x="351500" y="639085"/>
                    <a:pt x="356475" y="640080"/>
                  </a:cubicBezTo>
                  <a:cubicBezTo>
                    <a:pt x="367598" y="642305"/>
                    <a:pt x="378934" y="643289"/>
                    <a:pt x="390164" y="644893"/>
                  </a:cubicBezTo>
                  <a:cubicBezTo>
                    <a:pt x="410123" y="658199"/>
                    <a:pt x="405816" y="656189"/>
                    <a:pt x="433477" y="668956"/>
                  </a:cubicBezTo>
                  <a:cubicBezTo>
                    <a:pt x="444570" y="674076"/>
                    <a:pt x="456613" y="677238"/>
                    <a:pt x="467166" y="683394"/>
                  </a:cubicBezTo>
                  <a:cubicBezTo>
                    <a:pt x="476039" y="688570"/>
                    <a:pt x="482922" y="696602"/>
                    <a:pt x="491229" y="702644"/>
                  </a:cubicBezTo>
                  <a:cubicBezTo>
                    <a:pt x="500585" y="709448"/>
                    <a:pt x="511925" y="713715"/>
                    <a:pt x="520105" y="721895"/>
                  </a:cubicBezTo>
                  <a:cubicBezTo>
                    <a:pt x="543502" y="745292"/>
                    <a:pt x="569166" y="778758"/>
                    <a:pt x="587482" y="808522"/>
                  </a:cubicBezTo>
                  <a:cubicBezTo>
                    <a:pt x="594260" y="819537"/>
                    <a:pt x="600078" y="831120"/>
                    <a:pt x="606732" y="842210"/>
                  </a:cubicBezTo>
                  <a:cubicBezTo>
                    <a:pt x="620560" y="865257"/>
                    <a:pt x="619516" y="854621"/>
                    <a:pt x="630795" y="890337"/>
                  </a:cubicBezTo>
                  <a:cubicBezTo>
                    <a:pt x="633627" y="899303"/>
                    <a:pt x="652254" y="975775"/>
                    <a:pt x="654858" y="991402"/>
                  </a:cubicBezTo>
                  <a:cubicBezTo>
                    <a:pt x="657246" y="1005731"/>
                    <a:pt x="658067" y="1020278"/>
                    <a:pt x="659671" y="1034716"/>
                  </a:cubicBezTo>
                  <a:cubicBezTo>
                    <a:pt x="658067" y="1079634"/>
                    <a:pt x="657783" y="1124618"/>
                    <a:pt x="654858" y="1169469"/>
                  </a:cubicBezTo>
                  <a:cubicBezTo>
                    <a:pt x="652967" y="1198461"/>
                    <a:pt x="649651" y="1227381"/>
                    <a:pt x="645233" y="1256097"/>
                  </a:cubicBezTo>
                  <a:cubicBezTo>
                    <a:pt x="643222" y="1269172"/>
                    <a:pt x="639242" y="1281878"/>
                    <a:pt x="635608" y="1294598"/>
                  </a:cubicBezTo>
                  <a:cubicBezTo>
                    <a:pt x="630017" y="1314167"/>
                    <a:pt x="620470" y="1339312"/>
                    <a:pt x="611545" y="1357162"/>
                  </a:cubicBezTo>
                  <a:cubicBezTo>
                    <a:pt x="607362" y="1365528"/>
                    <a:pt x="602296" y="1373442"/>
                    <a:pt x="597107" y="1381225"/>
                  </a:cubicBezTo>
                  <a:cubicBezTo>
                    <a:pt x="592658" y="1387899"/>
                    <a:pt x="587889" y="1394386"/>
                    <a:pt x="582669" y="1400476"/>
                  </a:cubicBezTo>
                  <a:cubicBezTo>
                    <a:pt x="571178" y="1413882"/>
                    <a:pt x="544269" y="1435453"/>
                    <a:pt x="534543" y="1443789"/>
                  </a:cubicBezTo>
                  <a:cubicBezTo>
                    <a:pt x="524918" y="1442185"/>
                    <a:pt x="514838" y="1442312"/>
                    <a:pt x="505667" y="1438977"/>
                  </a:cubicBezTo>
                  <a:cubicBezTo>
                    <a:pt x="496876" y="1435780"/>
                    <a:pt x="489970" y="1428722"/>
                    <a:pt x="481604" y="1424539"/>
                  </a:cubicBezTo>
                  <a:cubicBezTo>
                    <a:pt x="477067" y="1422270"/>
                    <a:pt x="471979" y="1421330"/>
                    <a:pt x="467166" y="1419726"/>
                  </a:cubicBezTo>
                  <a:cubicBezTo>
                    <a:pt x="462353" y="1397267"/>
                    <a:pt x="453047" y="1375316"/>
                    <a:pt x="452728" y="1352349"/>
                  </a:cubicBezTo>
                  <a:cubicBezTo>
                    <a:pt x="451124" y="1236846"/>
                    <a:pt x="451152" y="1121309"/>
                    <a:pt x="447915" y="1005840"/>
                  </a:cubicBezTo>
                  <a:cubicBezTo>
                    <a:pt x="443801" y="859119"/>
                    <a:pt x="448451" y="888198"/>
                    <a:pt x="433477" y="813335"/>
                  </a:cubicBezTo>
                  <a:cubicBezTo>
                    <a:pt x="420666" y="595514"/>
                    <a:pt x="438113" y="835935"/>
                    <a:pt x="419039" y="678581"/>
                  </a:cubicBezTo>
                  <a:cubicBezTo>
                    <a:pt x="414775" y="643400"/>
                    <a:pt x="412722" y="607986"/>
                    <a:pt x="409414" y="572703"/>
                  </a:cubicBezTo>
                  <a:cubicBezTo>
                    <a:pt x="407909" y="556651"/>
                    <a:pt x="404602" y="524577"/>
                    <a:pt x="404602" y="524577"/>
                  </a:cubicBezTo>
                  <a:cubicBezTo>
                    <a:pt x="401393" y="460409"/>
                    <a:pt x="397269" y="396280"/>
                    <a:pt x="394976" y="332072"/>
                  </a:cubicBezTo>
                  <a:cubicBezTo>
                    <a:pt x="393372" y="287154"/>
                    <a:pt x="392590" y="242199"/>
                    <a:pt x="390164" y="197318"/>
                  </a:cubicBezTo>
                  <a:cubicBezTo>
                    <a:pt x="389380" y="182812"/>
                    <a:pt x="386465" y="168488"/>
                    <a:pt x="385351" y="154004"/>
                  </a:cubicBezTo>
                  <a:cubicBezTo>
                    <a:pt x="383256" y="126766"/>
                    <a:pt x="382807" y="99413"/>
                    <a:pt x="380538" y="72189"/>
                  </a:cubicBezTo>
                  <a:cubicBezTo>
                    <a:pt x="379596" y="60885"/>
                    <a:pt x="377225" y="49745"/>
                    <a:pt x="375726" y="38501"/>
                  </a:cubicBezTo>
                  <a:cubicBezTo>
                    <a:pt x="374017" y="25681"/>
                    <a:pt x="372200" y="12869"/>
                    <a:pt x="370913" y="0"/>
                  </a:cubicBezTo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" name="Google Shape;54;p3"/>
          <p:cNvGrpSpPr/>
          <p:nvPr/>
        </p:nvGrpSpPr>
        <p:grpSpPr>
          <a:xfrm>
            <a:off x="7304924" y="300"/>
            <a:ext cx="1553430" cy="3759623"/>
            <a:chOff x="531948" y="-4420745"/>
            <a:chExt cx="4572947" cy="11057715"/>
          </a:xfrm>
        </p:grpSpPr>
        <p:sp>
          <p:nvSpPr>
            <p:cNvPr id="55" name="Google Shape;55;p3"/>
            <p:cNvSpPr/>
            <p:nvPr/>
          </p:nvSpPr>
          <p:spPr>
            <a:xfrm rot="10800000">
              <a:off x="2561482" y="2440555"/>
              <a:ext cx="484500" cy="308700"/>
            </a:xfrm>
            <a:prstGeom prst="pie">
              <a:avLst>
                <a:gd name="adj1" fmla="val 0"/>
                <a:gd name="adj2" fmla="val 10709559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 rot="5400000">
              <a:off x="2715213" y="2332185"/>
              <a:ext cx="152400" cy="7059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 rot="5400000">
              <a:off x="2736704" y="2470257"/>
              <a:ext cx="127200" cy="7578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 rot="5400000">
              <a:off x="2737713" y="2622657"/>
              <a:ext cx="127200" cy="7578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9" name="Google Shape;59;p3"/>
            <p:cNvCxnSpPr>
              <a:endCxn id="55" idx="1"/>
            </p:cNvCxnSpPr>
            <p:nvPr/>
          </p:nvCxnSpPr>
          <p:spPr>
            <a:xfrm>
              <a:off x="2803732" y="-4420745"/>
              <a:ext cx="0" cy="68613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" name="Google Shape;60;p3"/>
            <p:cNvCxnSpPr/>
            <p:nvPr/>
          </p:nvCxnSpPr>
          <p:spPr>
            <a:xfrm rot="10800000">
              <a:off x="4425736" y="4246005"/>
              <a:ext cx="568200" cy="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61" name="Google Shape;61;p3"/>
            <p:cNvCxnSpPr/>
            <p:nvPr/>
          </p:nvCxnSpPr>
          <p:spPr>
            <a:xfrm rot="10800000">
              <a:off x="4432895" y="4725304"/>
              <a:ext cx="672000" cy="1737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62" name="Google Shape;62;p3"/>
            <p:cNvCxnSpPr/>
            <p:nvPr/>
          </p:nvCxnSpPr>
          <p:spPr>
            <a:xfrm rot="10800000">
              <a:off x="4196570" y="5232070"/>
              <a:ext cx="720600" cy="4905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63" name="Google Shape;63;p3"/>
            <p:cNvCxnSpPr/>
            <p:nvPr/>
          </p:nvCxnSpPr>
          <p:spPr>
            <a:xfrm rot="10800000">
              <a:off x="3817130" y="5635812"/>
              <a:ext cx="518700" cy="8316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64" name="Google Shape;64;p3"/>
            <p:cNvCxnSpPr/>
            <p:nvPr/>
          </p:nvCxnSpPr>
          <p:spPr>
            <a:xfrm rot="10800000">
              <a:off x="2891624" y="6036370"/>
              <a:ext cx="0" cy="6006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65" name="Google Shape;65;p3"/>
            <p:cNvCxnSpPr/>
            <p:nvPr/>
          </p:nvCxnSpPr>
          <p:spPr>
            <a:xfrm rot="10800000">
              <a:off x="3371132" y="5983023"/>
              <a:ext cx="159300" cy="4965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grpSp>
          <p:nvGrpSpPr>
            <p:cNvPr id="66" name="Google Shape;66;p3"/>
            <p:cNvGrpSpPr/>
            <p:nvPr/>
          </p:nvGrpSpPr>
          <p:grpSpPr>
            <a:xfrm flipH="1">
              <a:off x="531948" y="4192514"/>
              <a:ext cx="1733763" cy="2233518"/>
              <a:chOff x="3523532" y="4398405"/>
              <a:chExt cx="1733763" cy="2233518"/>
            </a:xfrm>
          </p:grpSpPr>
          <p:cxnSp>
            <p:nvCxnSpPr>
              <p:cNvPr id="67" name="Google Shape;67;p3"/>
              <p:cNvCxnSpPr/>
              <p:nvPr/>
            </p:nvCxnSpPr>
            <p:spPr>
              <a:xfrm rot="10800000">
                <a:off x="4578136" y="4398405"/>
                <a:ext cx="568200" cy="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68" name="Google Shape;68;p3"/>
              <p:cNvCxnSpPr/>
              <p:nvPr/>
            </p:nvCxnSpPr>
            <p:spPr>
              <a:xfrm rot="10800000">
                <a:off x="4585295" y="4877704"/>
                <a:ext cx="672000" cy="1737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69" name="Google Shape;69;p3"/>
              <p:cNvCxnSpPr/>
              <p:nvPr/>
            </p:nvCxnSpPr>
            <p:spPr>
              <a:xfrm rot="10800000">
                <a:off x="4348970" y="5384470"/>
                <a:ext cx="720600" cy="4905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70" name="Google Shape;70;p3"/>
              <p:cNvCxnSpPr/>
              <p:nvPr/>
            </p:nvCxnSpPr>
            <p:spPr>
              <a:xfrm rot="10800000">
                <a:off x="3969530" y="5788212"/>
                <a:ext cx="518700" cy="8316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71" name="Google Shape;71;p3"/>
              <p:cNvCxnSpPr/>
              <p:nvPr/>
            </p:nvCxnSpPr>
            <p:spPr>
              <a:xfrm rot="10800000">
                <a:off x="3523532" y="6135423"/>
                <a:ext cx="159300" cy="4965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</p:grpSp>
        <p:sp>
          <p:nvSpPr>
            <p:cNvPr id="72" name="Google Shape;72;p3"/>
            <p:cNvSpPr/>
            <p:nvPr/>
          </p:nvSpPr>
          <p:spPr>
            <a:xfrm flipH="1">
              <a:off x="1874549" y="2910035"/>
              <a:ext cx="1860053" cy="2645483"/>
            </a:xfrm>
            <a:custGeom>
              <a:avLst/>
              <a:gdLst/>
              <a:ahLst/>
              <a:cxnLst/>
              <a:rect l="l" t="t" r="r" b="b"/>
              <a:pathLst>
                <a:path w="2592408" h="3699976" extrusionOk="0">
                  <a:moveTo>
                    <a:pt x="1352353" y="0"/>
                  </a:moveTo>
                  <a:lnTo>
                    <a:pt x="789069" y="0"/>
                  </a:lnTo>
                  <a:cubicBezTo>
                    <a:pt x="795886" y="455487"/>
                    <a:pt x="911250" y="658967"/>
                    <a:pt x="405256" y="1308708"/>
                  </a:cubicBezTo>
                  <a:cubicBezTo>
                    <a:pt x="135947" y="1654525"/>
                    <a:pt x="0" y="1918807"/>
                    <a:pt x="0" y="2309730"/>
                  </a:cubicBezTo>
                  <a:cubicBezTo>
                    <a:pt x="0" y="2996901"/>
                    <a:pt x="478530" y="3569718"/>
                    <a:pt x="1113237" y="3698371"/>
                  </a:cubicBezTo>
                  <a:lnTo>
                    <a:pt x="1479172" y="3699976"/>
                  </a:lnTo>
                  <a:cubicBezTo>
                    <a:pt x="2113879" y="3571323"/>
                    <a:pt x="2592408" y="2998506"/>
                    <a:pt x="2592408" y="2311335"/>
                  </a:cubicBezTo>
                  <a:cubicBezTo>
                    <a:pt x="2592408" y="1920412"/>
                    <a:pt x="2456461" y="1656130"/>
                    <a:pt x="2187152" y="1310313"/>
                  </a:cubicBezTo>
                  <a:cubicBezTo>
                    <a:pt x="1681158" y="660572"/>
                    <a:pt x="1796522" y="457092"/>
                    <a:pt x="1803339" y="1605"/>
                  </a:cubicBezTo>
                  <a:lnTo>
                    <a:pt x="1352353" y="1605"/>
                  </a:lnTo>
                  <a:lnTo>
                    <a:pt x="1352353" y="0"/>
                  </a:lnTo>
                  <a:close/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454102" y="3046396"/>
              <a:ext cx="629986" cy="1331895"/>
            </a:xfrm>
            <a:custGeom>
              <a:avLst/>
              <a:gdLst/>
              <a:ahLst/>
              <a:cxnLst/>
              <a:rect l="l" t="t" r="r" b="b"/>
              <a:pathLst>
                <a:path w="659671" h="1443789" extrusionOk="0">
                  <a:moveTo>
                    <a:pt x="289098" y="24063"/>
                  </a:moveTo>
                  <a:cubicBezTo>
                    <a:pt x="289856" y="30634"/>
                    <a:pt x="292307" y="36897"/>
                    <a:pt x="293911" y="43314"/>
                  </a:cubicBezTo>
                  <a:cubicBezTo>
                    <a:pt x="295515" y="64169"/>
                    <a:pt x="296709" y="85059"/>
                    <a:pt x="298724" y="105878"/>
                  </a:cubicBezTo>
                  <a:cubicBezTo>
                    <a:pt x="301523" y="134796"/>
                    <a:pt x="305795" y="163564"/>
                    <a:pt x="308349" y="192505"/>
                  </a:cubicBezTo>
                  <a:cubicBezTo>
                    <a:pt x="317594" y="297283"/>
                    <a:pt x="306872" y="238051"/>
                    <a:pt x="317974" y="293570"/>
                  </a:cubicBezTo>
                  <a:lnTo>
                    <a:pt x="327599" y="399448"/>
                  </a:lnTo>
                  <a:lnTo>
                    <a:pt x="332412" y="452387"/>
                  </a:lnTo>
                  <a:cubicBezTo>
                    <a:pt x="330808" y="547036"/>
                    <a:pt x="331284" y="641743"/>
                    <a:pt x="327599" y="736333"/>
                  </a:cubicBezTo>
                  <a:cubicBezTo>
                    <a:pt x="326468" y="765364"/>
                    <a:pt x="321578" y="794131"/>
                    <a:pt x="317974" y="822960"/>
                  </a:cubicBezTo>
                  <a:cubicBezTo>
                    <a:pt x="312153" y="869533"/>
                    <a:pt x="305415" y="943073"/>
                    <a:pt x="289098" y="986589"/>
                  </a:cubicBezTo>
                  <a:cubicBezTo>
                    <a:pt x="278930" y="1013705"/>
                    <a:pt x="272431" y="1032838"/>
                    <a:pt x="260223" y="1058779"/>
                  </a:cubicBezTo>
                  <a:cubicBezTo>
                    <a:pt x="252586" y="1075007"/>
                    <a:pt x="246108" y="1091981"/>
                    <a:pt x="236159" y="1106905"/>
                  </a:cubicBezTo>
                  <a:cubicBezTo>
                    <a:pt x="232951" y="1111718"/>
                    <a:pt x="229343" y="1116287"/>
                    <a:pt x="226534" y="1121343"/>
                  </a:cubicBezTo>
                  <a:cubicBezTo>
                    <a:pt x="221308" y="1130750"/>
                    <a:pt x="217915" y="1141167"/>
                    <a:pt x="212096" y="1150219"/>
                  </a:cubicBezTo>
                  <a:cubicBezTo>
                    <a:pt x="203421" y="1163713"/>
                    <a:pt x="196055" y="1179095"/>
                    <a:pt x="183221" y="1188720"/>
                  </a:cubicBezTo>
                  <a:cubicBezTo>
                    <a:pt x="176804" y="1193533"/>
                    <a:pt x="170644" y="1198709"/>
                    <a:pt x="163970" y="1203158"/>
                  </a:cubicBezTo>
                  <a:cubicBezTo>
                    <a:pt x="145838" y="1215246"/>
                    <a:pt x="139007" y="1218046"/>
                    <a:pt x="120656" y="1227221"/>
                  </a:cubicBezTo>
                  <a:cubicBezTo>
                    <a:pt x="98362" y="1221648"/>
                    <a:pt x="83622" y="1222549"/>
                    <a:pt x="67717" y="1207970"/>
                  </a:cubicBezTo>
                  <a:cubicBezTo>
                    <a:pt x="52666" y="1194173"/>
                    <a:pt x="24404" y="1164657"/>
                    <a:pt x="24404" y="1164657"/>
                  </a:cubicBezTo>
                  <a:cubicBezTo>
                    <a:pt x="19591" y="1153427"/>
                    <a:pt x="13075" y="1142783"/>
                    <a:pt x="9966" y="1130968"/>
                  </a:cubicBezTo>
                  <a:cubicBezTo>
                    <a:pt x="-4030" y="1077784"/>
                    <a:pt x="-973" y="1048585"/>
                    <a:pt x="5153" y="991402"/>
                  </a:cubicBezTo>
                  <a:cubicBezTo>
                    <a:pt x="7064" y="973568"/>
                    <a:pt x="10214" y="955808"/>
                    <a:pt x="14778" y="938463"/>
                  </a:cubicBezTo>
                  <a:cubicBezTo>
                    <a:pt x="25642" y="897179"/>
                    <a:pt x="30073" y="903061"/>
                    <a:pt x="48467" y="866274"/>
                  </a:cubicBezTo>
                  <a:cubicBezTo>
                    <a:pt x="52985" y="857239"/>
                    <a:pt x="64926" y="825164"/>
                    <a:pt x="72530" y="813335"/>
                  </a:cubicBezTo>
                  <a:cubicBezTo>
                    <a:pt x="83119" y="796863"/>
                    <a:pt x="97460" y="782722"/>
                    <a:pt x="106218" y="765208"/>
                  </a:cubicBezTo>
                  <a:cubicBezTo>
                    <a:pt x="118320" y="741007"/>
                    <a:pt x="124647" y="726366"/>
                    <a:pt x="144719" y="702644"/>
                  </a:cubicBezTo>
                  <a:cubicBezTo>
                    <a:pt x="151354" y="694802"/>
                    <a:pt x="160424" y="689364"/>
                    <a:pt x="168783" y="683394"/>
                  </a:cubicBezTo>
                  <a:cubicBezTo>
                    <a:pt x="199150" y="661703"/>
                    <a:pt x="218095" y="646299"/>
                    <a:pt x="255410" y="640080"/>
                  </a:cubicBezTo>
                  <a:lnTo>
                    <a:pt x="313162" y="630455"/>
                  </a:lnTo>
                  <a:cubicBezTo>
                    <a:pt x="322787" y="632059"/>
                    <a:pt x="332512" y="633150"/>
                    <a:pt x="342037" y="635267"/>
                  </a:cubicBezTo>
                  <a:cubicBezTo>
                    <a:pt x="346989" y="636367"/>
                    <a:pt x="351500" y="639085"/>
                    <a:pt x="356475" y="640080"/>
                  </a:cubicBezTo>
                  <a:cubicBezTo>
                    <a:pt x="367598" y="642305"/>
                    <a:pt x="378934" y="643289"/>
                    <a:pt x="390164" y="644893"/>
                  </a:cubicBezTo>
                  <a:cubicBezTo>
                    <a:pt x="410123" y="658199"/>
                    <a:pt x="405816" y="656189"/>
                    <a:pt x="433477" y="668956"/>
                  </a:cubicBezTo>
                  <a:cubicBezTo>
                    <a:pt x="444570" y="674076"/>
                    <a:pt x="456613" y="677238"/>
                    <a:pt x="467166" y="683394"/>
                  </a:cubicBezTo>
                  <a:cubicBezTo>
                    <a:pt x="476039" y="688570"/>
                    <a:pt x="482922" y="696602"/>
                    <a:pt x="491229" y="702644"/>
                  </a:cubicBezTo>
                  <a:cubicBezTo>
                    <a:pt x="500585" y="709448"/>
                    <a:pt x="511925" y="713715"/>
                    <a:pt x="520105" y="721895"/>
                  </a:cubicBezTo>
                  <a:cubicBezTo>
                    <a:pt x="543502" y="745292"/>
                    <a:pt x="569166" y="778758"/>
                    <a:pt x="587482" y="808522"/>
                  </a:cubicBezTo>
                  <a:cubicBezTo>
                    <a:pt x="594260" y="819537"/>
                    <a:pt x="600078" y="831120"/>
                    <a:pt x="606732" y="842210"/>
                  </a:cubicBezTo>
                  <a:cubicBezTo>
                    <a:pt x="620560" y="865257"/>
                    <a:pt x="619516" y="854621"/>
                    <a:pt x="630795" y="890337"/>
                  </a:cubicBezTo>
                  <a:cubicBezTo>
                    <a:pt x="633627" y="899303"/>
                    <a:pt x="652254" y="975775"/>
                    <a:pt x="654858" y="991402"/>
                  </a:cubicBezTo>
                  <a:cubicBezTo>
                    <a:pt x="657246" y="1005731"/>
                    <a:pt x="658067" y="1020278"/>
                    <a:pt x="659671" y="1034716"/>
                  </a:cubicBezTo>
                  <a:cubicBezTo>
                    <a:pt x="658067" y="1079634"/>
                    <a:pt x="657783" y="1124618"/>
                    <a:pt x="654858" y="1169469"/>
                  </a:cubicBezTo>
                  <a:cubicBezTo>
                    <a:pt x="652967" y="1198461"/>
                    <a:pt x="649651" y="1227381"/>
                    <a:pt x="645233" y="1256097"/>
                  </a:cubicBezTo>
                  <a:cubicBezTo>
                    <a:pt x="643222" y="1269172"/>
                    <a:pt x="639242" y="1281878"/>
                    <a:pt x="635608" y="1294598"/>
                  </a:cubicBezTo>
                  <a:cubicBezTo>
                    <a:pt x="630017" y="1314167"/>
                    <a:pt x="620470" y="1339312"/>
                    <a:pt x="611545" y="1357162"/>
                  </a:cubicBezTo>
                  <a:cubicBezTo>
                    <a:pt x="607362" y="1365528"/>
                    <a:pt x="602296" y="1373442"/>
                    <a:pt x="597107" y="1381225"/>
                  </a:cubicBezTo>
                  <a:cubicBezTo>
                    <a:pt x="592658" y="1387899"/>
                    <a:pt x="587889" y="1394386"/>
                    <a:pt x="582669" y="1400476"/>
                  </a:cubicBezTo>
                  <a:cubicBezTo>
                    <a:pt x="571178" y="1413882"/>
                    <a:pt x="544269" y="1435453"/>
                    <a:pt x="534543" y="1443789"/>
                  </a:cubicBezTo>
                  <a:cubicBezTo>
                    <a:pt x="524918" y="1442185"/>
                    <a:pt x="514838" y="1442312"/>
                    <a:pt x="505667" y="1438977"/>
                  </a:cubicBezTo>
                  <a:cubicBezTo>
                    <a:pt x="496876" y="1435780"/>
                    <a:pt x="489970" y="1428722"/>
                    <a:pt x="481604" y="1424539"/>
                  </a:cubicBezTo>
                  <a:cubicBezTo>
                    <a:pt x="477067" y="1422270"/>
                    <a:pt x="471979" y="1421330"/>
                    <a:pt x="467166" y="1419726"/>
                  </a:cubicBezTo>
                  <a:cubicBezTo>
                    <a:pt x="462353" y="1397267"/>
                    <a:pt x="453047" y="1375316"/>
                    <a:pt x="452728" y="1352349"/>
                  </a:cubicBezTo>
                  <a:cubicBezTo>
                    <a:pt x="451124" y="1236846"/>
                    <a:pt x="451152" y="1121309"/>
                    <a:pt x="447915" y="1005840"/>
                  </a:cubicBezTo>
                  <a:cubicBezTo>
                    <a:pt x="443801" y="859119"/>
                    <a:pt x="448451" y="888198"/>
                    <a:pt x="433477" y="813335"/>
                  </a:cubicBezTo>
                  <a:cubicBezTo>
                    <a:pt x="420666" y="595514"/>
                    <a:pt x="438113" y="835935"/>
                    <a:pt x="419039" y="678581"/>
                  </a:cubicBezTo>
                  <a:cubicBezTo>
                    <a:pt x="414775" y="643400"/>
                    <a:pt x="412722" y="607986"/>
                    <a:pt x="409414" y="572703"/>
                  </a:cubicBezTo>
                  <a:cubicBezTo>
                    <a:pt x="407909" y="556651"/>
                    <a:pt x="404602" y="524577"/>
                    <a:pt x="404602" y="524577"/>
                  </a:cubicBezTo>
                  <a:cubicBezTo>
                    <a:pt x="401393" y="460409"/>
                    <a:pt x="397269" y="396280"/>
                    <a:pt x="394976" y="332072"/>
                  </a:cubicBezTo>
                  <a:cubicBezTo>
                    <a:pt x="393372" y="287154"/>
                    <a:pt x="392590" y="242199"/>
                    <a:pt x="390164" y="197318"/>
                  </a:cubicBezTo>
                  <a:cubicBezTo>
                    <a:pt x="389380" y="182812"/>
                    <a:pt x="386465" y="168488"/>
                    <a:pt x="385351" y="154004"/>
                  </a:cubicBezTo>
                  <a:cubicBezTo>
                    <a:pt x="383256" y="126766"/>
                    <a:pt x="382807" y="99413"/>
                    <a:pt x="380538" y="72189"/>
                  </a:cubicBezTo>
                  <a:cubicBezTo>
                    <a:pt x="379596" y="60885"/>
                    <a:pt x="377225" y="49745"/>
                    <a:pt x="375726" y="38501"/>
                  </a:cubicBezTo>
                  <a:cubicBezTo>
                    <a:pt x="374017" y="25681"/>
                    <a:pt x="372200" y="12869"/>
                    <a:pt x="370913" y="0"/>
                  </a:cubicBezTo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" name="Google Shape;74;p3"/>
          <p:cNvSpPr txBox="1">
            <a:spLocks noGrp="1"/>
          </p:cNvSpPr>
          <p:nvPr>
            <p:ph type="title"/>
          </p:nvPr>
        </p:nvSpPr>
        <p:spPr>
          <a:xfrm>
            <a:off x="2715425" y="735800"/>
            <a:ext cx="3732600" cy="34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 b="1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 b="1">
                <a:solidFill>
                  <a:srgbClr val="000000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 b="1">
                <a:solidFill>
                  <a:srgbClr val="000000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 b="1">
                <a:solidFill>
                  <a:srgbClr val="000000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 b="1">
                <a:solidFill>
                  <a:srgbClr val="000000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 b="1">
                <a:solidFill>
                  <a:srgbClr val="000000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 b="1">
                <a:solidFill>
                  <a:srgbClr val="000000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 b="1">
                <a:solidFill>
                  <a:srgbClr val="000000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 b="1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"/>
          <p:cNvSpPr txBox="1">
            <a:spLocks noGrp="1"/>
          </p:cNvSpPr>
          <p:nvPr>
            <p:ph type="title"/>
          </p:nvPr>
        </p:nvSpPr>
        <p:spPr>
          <a:xfrm>
            <a:off x="2138775" y="445025"/>
            <a:ext cx="504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5"/>
          <p:cNvSpPr txBox="1">
            <a:spLocks noGrp="1"/>
          </p:cNvSpPr>
          <p:nvPr>
            <p:ph type="body" idx="1"/>
          </p:nvPr>
        </p:nvSpPr>
        <p:spPr>
          <a:xfrm>
            <a:off x="311700" y="1743675"/>
            <a:ext cx="3999900" cy="28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💡"/>
              <a:defRPr sz="1800"/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Char char="💡"/>
              <a:defRPr sz="1800"/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Char char="💡"/>
              <a:defRPr sz="1800"/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Char char="💡"/>
              <a:defRPr sz="1800"/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Char char="💡"/>
              <a:defRPr sz="1800"/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Char char="💡"/>
              <a:defRPr sz="1800"/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Char char="💡"/>
              <a:defRPr sz="1800"/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Char char="💡"/>
              <a:defRPr sz="1800"/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Char char="💡"/>
              <a:defRPr sz="1800"/>
            </a:lvl9pPr>
          </a:lstStyle>
          <a:p>
            <a:endParaRPr/>
          </a:p>
        </p:txBody>
      </p:sp>
      <p:sp>
        <p:nvSpPr>
          <p:cNvPr id="123" name="Google Shape;123;p5"/>
          <p:cNvSpPr txBox="1">
            <a:spLocks noGrp="1"/>
          </p:cNvSpPr>
          <p:nvPr>
            <p:ph type="body" idx="2"/>
          </p:nvPr>
        </p:nvSpPr>
        <p:spPr>
          <a:xfrm>
            <a:off x="4832400" y="1743675"/>
            <a:ext cx="3999900" cy="28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💡"/>
              <a:defRPr sz="1800"/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Char char="💡"/>
              <a:defRPr sz="1800"/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Char char="💡"/>
              <a:defRPr sz="1800"/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Char char="💡"/>
              <a:defRPr sz="1800"/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Char char="💡"/>
              <a:defRPr sz="1800"/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Char char="💡"/>
              <a:defRPr sz="1800"/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Char char="💡"/>
              <a:defRPr sz="1800"/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Char char="💡"/>
              <a:defRPr sz="1800"/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Char char="💡"/>
              <a:defRPr sz="1800"/>
            </a:lvl9pPr>
          </a:lstStyle>
          <a:p>
            <a:endParaRPr/>
          </a:p>
        </p:txBody>
      </p:sp>
      <p:sp>
        <p:nvSpPr>
          <p:cNvPr id="124" name="Google Shape;1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5" name="Google Shape;125;p5"/>
          <p:cNvSpPr/>
          <p:nvPr/>
        </p:nvSpPr>
        <p:spPr>
          <a:xfrm rot="10800000">
            <a:off x="808018" y="510692"/>
            <a:ext cx="156600" cy="99000"/>
          </a:xfrm>
          <a:prstGeom prst="pie">
            <a:avLst>
              <a:gd name="adj1" fmla="val 0"/>
              <a:gd name="adj2" fmla="val 10709559"/>
            </a:avLst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5"/>
          <p:cNvSpPr/>
          <p:nvPr/>
        </p:nvSpPr>
        <p:spPr>
          <a:xfrm rot="5400000">
            <a:off x="857549" y="474932"/>
            <a:ext cx="49500" cy="2283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5"/>
          <p:cNvSpPr/>
          <p:nvPr/>
        </p:nvSpPr>
        <p:spPr>
          <a:xfrm rot="5400000">
            <a:off x="864622" y="519727"/>
            <a:ext cx="41400" cy="2448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5"/>
          <p:cNvSpPr/>
          <p:nvPr/>
        </p:nvSpPr>
        <p:spPr>
          <a:xfrm rot="5400000">
            <a:off x="864948" y="568991"/>
            <a:ext cx="41400" cy="2448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9" name="Google Shape;129;p5"/>
          <p:cNvCxnSpPr>
            <a:endCxn id="125" idx="1"/>
          </p:cNvCxnSpPr>
          <p:nvPr/>
        </p:nvCxnSpPr>
        <p:spPr>
          <a:xfrm flipH="1">
            <a:off x="886318" y="13892"/>
            <a:ext cx="5400" cy="4968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0" name="Google Shape;130;p5"/>
          <p:cNvCxnSpPr/>
          <p:nvPr/>
        </p:nvCxnSpPr>
        <p:spPr>
          <a:xfrm rot="10800000">
            <a:off x="1410675" y="1093527"/>
            <a:ext cx="184200" cy="0"/>
          </a:xfrm>
          <a:prstGeom prst="straightConnector1">
            <a:avLst/>
          </a:prstGeom>
          <a:noFill/>
          <a:ln w="1905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131" name="Google Shape;131;p5"/>
          <p:cNvCxnSpPr/>
          <p:nvPr/>
        </p:nvCxnSpPr>
        <p:spPr>
          <a:xfrm rot="10800000">
            <a:off x="1413575" y="1246714"/>
            <a:ext cx="217200" cy="57900"/>
          </a:xfrm>
          <a:prstGeom prst="straightConnector1">
            <a:avLst/>
          </a:prstGeom>
          <a:noFill/>
          <a:ln w="1905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132" name="Google Shape;132;p5"/>
          <p:cNvCxnSpPr/>
          <p:nvPr/>
        </p:nvCxnSpPr>
        <p:spPr>
          <a:xfrm rot="10800000">
            <a:off x="1336337" y="1413938"/>
            <a:ext cx="233700" cy="156900"/>
          </a:xfrm>
          <a:prstGeom prst="straightConnector1">
            <a:avLst/>
          </a:prstGeom>
          <a:noFill/>
          <a:ln w="1905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133" name="Google Shape;133;p5"/>
          <p:cNvCxnSpPr/>
          <p:nvPr/>
        </p:nvCxnSpPr>
        <p:spPr>
          <a:xfrm rot="10800000">
            <a:off x="1214246" y="1541614"/>
            <a:ext cx="167700" cy="270000"/>
          </a:xfrm>
          <a:prstGeom prst="straightConnector1">
            <a:avLst/>
          </a:prstGeom>
          <a:noFill/>
          <a:ln w="1905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134" name="Google Shape;134;p5"/>
          <p:cNvCxnSpPr/>
          <p:nvPr/>
        </p:nvCxnSpPr>
        <p:spPr>
          <a:xfrm rot="10800000">
            <a:off x="914676" y="1673525"/>
            <a:ext cx="0" cy="192900"/>
          </a:xfrm>
          <a:prstGeom prst="straightConnector1">
            <a:avLst/>
          </a:prstGeom>
          <a:noFill/>
          <a:ln w="1905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135" name="Google Shape;135;p5"/>
          <p:cNvCxnSpPr/>
          <p:nvPr/>
        </p:nvCxnSpPr>
        <p:spPr>
          <a:xfrm rot="10800000">
            <a:off x="1069161" y="1655929"/>
            <a:ext cx="52200" cy="159600"/>
          </a:xfrm>
          <a:prstGeom prst="straightConnector1">
            <a:avLst/>
          </a:prstGeom>
          <a:noFill/>
          <a:ln w="1905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grpSp>
        <p:nvGrpSpPr>
          <p:cNvPr id="136" name="Google Shape;136;p5"/>
          <p:cNvGrpSpPr/>
          <p:nvPr/>
        </p:nvGrpSpPr>
        <p:grpSpPr>
          <a:xfrm flipH="1">
            <a:off x="150934" y="1075103"/>
            <a:ext cx="561046" cy="721426"/>
            <a:chOff x="3523532" y="4398405"/>
            <a:chExt cx="1733763" cy="2233518"/>
          </a:xfrm>
        </p:grpSpPr>
        <p:cxnSp>
          <p:nvCxnSpPr>
            <p:cNvPr id="137" name="Google Shape;137;p5"/>
            <p:cNvCxnSpPr/>
            <p:nvPr/>
          </p:nvCxnSpPr>
          <p:spPr>
            <a:xfrm rot="10800000">
              <a:off x="4578136" y="4398405"/>
              <a:ext cx="568200" cy="0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138" name="Google Shape;138;p5"/>
            <p:cNvCxnSpPr/>
            <p:nvPr/>
          </p:nvCxnSpPr>
          <p:spPr>
            <a:xfrm rot="10800000">
              <a:off x="4585295" y="4877704"/>
              <a:ext cx="672000" cy="173700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139" name="Google Shape;139;p5"/>
            <p:cNvCxnSpPr/>
            <p:nvPr/>
          </p:nvCxnSpPr>
          <p:spPr>
            <a:xfrm rot="10800000">
              <a:off x="4348970" y="5384470"/>
              <a:ext cx="720600" cy="490500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140" name="Google Shape;140;p5"/>
            <p:cNvCxnSpPr/>
            <p:nvPr/>
          </p:nvCxnSpPr>
          <p:spPr>
            <a:xfrm rot="10800000">
              <a:off x="3969530" y="5788212"/>
              <a:ext cx="518700" cy="831600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141" name="Google Shape;141;p5"/>
            <p:cNvCxnSpPr/>
            <p:nvPr/>
          </p:nvCxnSpPr>
          <p:spPr>
            <a:xfrm rot="10800000">
              <a:off x="3523532" y="6135423"/>
              <a:ext cx="159300" cy="496500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</p:grpSp>
      <p:pic>
        <p:nvPicPr>
          <p:cNvPr id="142" name="Google Shape;142;p5" descr="Imagen que contiene crema, rosquilla, postre, cubier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7723" y="622665"/>
            <a:ext cx="928548" cy="940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598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💡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💡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💡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💡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💡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💡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💡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💡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💡"/>
              <a:defRPr sz="1200"/>
            </a:lvl9pPr>
          </a:lstStyle>
          <a:p>
            <a:endParaRPr/>
          </a:p>
        </p:txBody>
      </p:sp>
      <p:sp>
        <p:nvSpPr>
          <p:cNvPr id="146" name="Google Shape;146;p6"/>
          <p:cNvSpPr txBox="1">
            <a:spLocks noGrp="1"/>
          </p:cNvSpPr>
          <p:nvPr>
            <p:ph type="body" idx="2"/>
          </p:nvPr>
        </p:nvSpPr>
        <p:spPr>
          <a:xfrm>
            <a:off x="3247913" y="1152475"/>
            <a:ext cx="2598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💡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💡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💡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💡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💡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💡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💡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💡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💡"/>
              <a:defRPr sz="1200"/>
            </a:lvl9pPr>
          </a:lstStyle>
          <a:p>
            <a:endParaRPr/>
          </a:p>
        </p:txBody>
      </p:sp>
      <p:sp>
        <p:nvSpPr>
          <p:cNvPr id="147" name="Google Shape;14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8" name="Google Shape;148;p6"/>
          <p:cNvSpPr txBox="1">
            <a:spLocks noGrp="1"/>
          </p:cNvSpPr>
          <p:nvPr>
            <p:ph type="body" idx="3"/>
          </p:nvPr>
        </p:nvSpPr>
        <p:spPr>
          <a:xfrm>
            <a:off x="6184138" y="1152475"/>
            <a:ext cx="2598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💡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💡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💡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💡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💡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💡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💡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💡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💡"/>
              <a:defRPr sz="1200"/>
            </a:lvl9pPr>
          </a:lstStyle>
          <a:p>
            <a:endParaRPr/>
          </a:p>
        </p:txBody>
      </p:sp>
      <p:pic>
        <p:nvPicPr>
          <p:cNvPr id="149" name="Google Shape;149;p6" descr="Imagen que contiene crema, rosquilla, postre, cubier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84156" y="4470738"/>
            <a:ext cx="557985" cy="56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6" descr="Imagen que contiene crema, postre, comida, pastel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9946" y="4400828"/>
            <a:ext cx="465618" cy="475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6" descr="Imagen que contiene crema, comida, alimentos, postre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59406" y="4518904"/>
            <a:ext cx="526104" cy="537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6" descr="Imagen que contiene crema, papel, rosquilla, tabla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57810" y="4236973"/>
            <a:ext cx="646793" cy="602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71406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8" name="Google Shape;158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81609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💡"/>
              <a:defRPr/>
            </a:lvl1pPr>
            <a:lvl2pPr marL="914400" lvl="1" indent="-35560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2pPr>
            <a:lvl3pPr marL="1371600" lvl="2" indent="-35560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3pPr>
            <a:lvl4pPr marL="1828800" lvl="3" indent="-35560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4pPr>
            <a:lvl5pPr marL="2286000" lvl="4" indent="-35560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5pPr>
            <a:lvl6pPr marL="2743200" lvl="5" indent="-35560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6pPr>
            <a:lvl7pPr marL="3200400" lvl="6" indent="-35560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7pPr>
            <a:lvl8pPr marL="3657600" lvl="7" indent="-35560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8pPr>
            <a:lvl9pPr marL="4114800" lvl="8" indent="-355600">
              <a:spcBef>
                <a:spcPts val="1600"/>
              </a:spcBef>
              <a:spcAft>
                <a:spcPts val="1600"/>
              </a:spcAft>
              <a:buSzPts val="2000"/>
              <a:buChar char="💡"/>
              <a:defRPr/>
            </a:lvl9pPr>
          </a:lstStyle>
          <a:p>
            <a:endParaRPr/>
          </a:p>
        </p:txBody>
      </p:sp>
      <p:sp>
        <p:nvSpPr>
          <p:cNvPr id="159" name="Google Shape;15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0" name="Google Shape;160;p8" descr="Imagen que contiene crema, rosquilla, postre, cubier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01231" y="4262506"/>
            <a:ext cx="558278" cy="558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8" descr="Imagen que contiene crema, postre, comida, pastel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8214" y="4193330"/>
            <a:ext cx="465863" cy="470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8" descr="Imagen que contiene crema, comida, alimentos, postre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77306" y="4310166"/>
            <a:ext cx="526380" cy="532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8" descr="Imagen que contiene crema, papel, rosquilla, tabla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75290" y="4031194"/>
            <a:ext cx="647133" cy="5957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8"/>
          <p:cNvGrpSpPr/>
          <p:nvPr/>
        </p:nvGrpSpPr>
        <p:grpSpPr>
          <a:xfrm>
            <a:off x="7190179" y="94"/>
            <a:ext cx="1553887" cy="2252874"/>
            <a:chOff x="531948" y="-845"/>
            <a:chExt cx="4572947" cy="6637815"/>
          </a:xfrm>
        </p:grpSpPr>
        <p:sp>
          <p:nvSpPr>
            <p:cNvPr id="165" name="Google Shape;165;p8"/>
            <p:cNvSpPr/>
            <p:nvPr/>
          </p:nvSpPr>
          <p:spPr>
            <a:xfrm rot="10800000">
              <a:off x="2561482" y="2440555"/>
              <a:ext cx="484500" cy="308700"/>
            </a:xfrm>
            <a:prstGeom prst="pie">
              <a:avLst>
                <a:gd name="adj1" fmla="val 0"/>
                <a:gd name="adj2" fmla="val 10709559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8"/>
            <p:cNvSpPr/>
            <p:nvPr/>
          </p:nvSpPr>
          <p:spPr>
            <a:xfrm rot="5400000">
              <a:off x="2715213" y="2332185"/>
              <a:ext cx="152400" cy="7059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8"/>
            <p:cNvSpPr/>
            <p:nvPr/>
          </p:nvSpPr>
          <p:spPr>
            <a:xfrm rot="5400000">
              <a:off x="2736704" y="2470257"/>
              <a:ext cx="127200" cy="7578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8"/>
            <p:cNvSpPr/>
            <p:nvPr/>
          </p:nvSpPr>
          <p:spPr>
            <a:xfrm rot="5400000">
              <a:off x="2737713" y="2622657"/>
              <a:ext cx="127200" cy="7578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9" name="Google Shape;169;p8"/>
            <p:cNvCxnSpPr>
              <a:endCxn id="165" idx="1"/>
            </p:cNvCxnSpPr>
            <p:nvPr/>
          </p:nvCxnSpPr>
          <p:spPr>
            <a:xfrm>
              <a:off x="2803732" y="-845"/>
              <a:ext cx="0" cy="24414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0" name="Google Shape;170;p8"/>
            <p:cNvCxnSpPr/>
            <p:nvPr/>
          </p:nvCxnSpPr>
          <p:spPr>
            <a:xfrm rot="10800000">
              <a:off x="4425736" y="4246005"/>
              <a:ext cx="568200" cy="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171" name="Google Shape;171;p8"/>
            <p:cNvCxnSpPr/>
            <p:nvPr/>
          </p:nvCxnSpPr>
          <p:spPr>
            <a:xfrm rot="10800000">
              <a:off x="4432895" y="4725304"/>
              <a:ext cx="672000" cy="1737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172" name="Google Shape;172;p8"/>
            <p:cNvCxnSpPr/>
            <p:nvPr/>
          </p:nvCxnSpPr>
          <p:spPr>
            <a:xfrm rot="10800000">
              <a:off x="4196570" y="5232070"/>
              <a:ext cx="720600" cy="4905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173" name="Google Shape;173;p8"/>
            <p:cNvCxnSpPr/>
            <p:nvPr/>
          </p:nvCxnSpPr>
          <p:spPr>
            <a:xfrm rot="10800000">
              <a:off x="3817130" y="5635812"/>
              <a:ext cx="518700" cy="8316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174" name="Google Shape;174;p8"/>
            <p:cNvCxnSpPr/>
            <p:nvPr/>
          </p:nvCxnSpPr>
          <p:spPr>
            <a:xfrm rot="10800000">
              <a:off x="2891624" y="6036370"/>
              <a:ext cx="0" cy="6006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175" name="Google Shape;175;p8"/>
            <p:cNvCxnSpPr/>
            <p:nvPr/>
          </p:nvCxnSpPr>
          <p:spPr>
            <a:xfrm rot="10800000">
              <a:off x="3371132" y="5983023"/>
              <a:ext cx="159300" cy="4965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grpSp>
          <p:nvGrpSpPr>
            <p:cNvPr id="176" name="Google Shape;176;p8"/>
            <p:cNvGrpSpPr/>
            <p:nvPr/>
          </p:nvGrpSpPr>
          <p:grpSpPr>
            <a:xfrm flipH="1">
              <a:off x="531948" y="4192514"/>
              <a:ext cx="1733763" cy="2233518"/>
              <a:chOff x="3523532" y="4398405"/>
              <a:chExt cx="1733763" cy="2233518"/>
            </a:xfrm>
          </p:grpSpPr>
          <p:cxnSp>
            <p:nvCxnSpPr>
              <p:cNvPr id="177" name="Google Shape;177;p8"/>
              <p:cNvCxnSpPr/>
              <p:nvPr/>
            </p:nvCxnSpPr>
            <p:spPr>
              <a:xfrm rot="10800000">
                <a:off x="4578136" y="4398405"/>
                <a:ext cx="568200" cy="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178" name="Google Shape;178;p8"/>
              <p:cNvCxnSpPr/>
              <p:nvPr/>
            </p:nvCxnSpPr>
            <p:spPr>
              <a:xfrm rot="10800000">
                <a:off x="4585295" y="4877704"/>
                <a:ext cx="672000" cy="1737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179" name="Google Shape;179;p8"/>
              <p:cNvCxnSpPr/>
              <p:nvPr/>
            </p:nvCxnSpPr>
            <p:spPr>
              <a:xfrm rot="10800000">
                <a:off x="4348970" y="5384470"/>
                <a:ext cx="720600" cy="4905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180" name="Google Shape;180;p8"/>
              <p:cNvCxnSpPr/>
              <p:nvPr/>
            </p:nvCxnSpPr>
            <p:spPr>
              <a:xfrm rot="10800000">
                <a:off x="3969530" y="5788212"/>
                <a:ext cx="518700" cy="8316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181" name="Google Shape;181;p8"/>
              <p:cNvCxnSpPr/>
              <p:nvPr/>
            </p:nvCxnSpPr>
            <p:spPr>
              <a:xfrm rot="10800000">
                <a:off x="3523532" y="6135423"/>
                <a:ext cx="159300" cy="4965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</p:grpSp>
        <p:sp>
          <p:nvSpPr>
            <p:cNvPr id="182" name="Google Shape;182;p8"/>
            <p:cNvSpPr/>
            <p:nvPr/>
          </p:nvSpPr>
          <p:spPr>
            <a:xfrm flipH="1">
              <a:off x="1874549" y="2910035"/>
              <a:ext cx="1860053" cy="2645483"/>
            </a:xfrm>
            <a:custGeom>
              <a:avLst/>
              <a:gdLst/>
              <a:ahLst/>
              <a:cxnLst/>
              <a:rect l="l" t="t" r="r" b="b"/>
              <a:pathLst>
                <a:path w="2592408" h="3699976" extrusionOk="0">
                  <a:moveTo>
                    <a:pt x="1352353" y="0"/>
                  </a:moveTo>
                  <a:lnTo>
                    <a:pt x="789069" y="0"/>
                  </a:lnTo>
                  <a:cubicBezTo>
                    <a:pt x="795886" y="455487"/>
                    <a:pt x="911250" y="658967"/>
                    <a:pt x="405256" y="1308708"/>
                  </a:cubicBezTo>
                  <a:cubicBezTo>
                    <a:pt x="135947" y="1654525"/>
                    <a:pt x="0" y="1918807"/>
                    <a:pt x="0" y="2309730"/>
                  </a:cubicBezTo>
                  <a:cubicBezTo>
                    <a:pt x="0" y="2996901"/>
                    <a:pt x="478530" y="3569718"/>
                    <a:pt x="1113237" y="3698371"/>
                  </a:cubicBezTo>
                  <a:lnTo>
                    <a:pt x="1479172" y="3699976"/>
                  </a:lnTo>
                  <a:cubicBezTo>
                    <a:pt x="2113879" y="3571323"/>
                    <a:pt x="2592408" y="2998506"/>
                    <a:pt x="2592408" y="2311335"/>
                  </a:cubicBezTo>
                  <a:cubicBezTo>
                    <a:pt x="2592408" y="1920412"/>
                    <a:pt x="2456461" y="1656130"/>
                    <a:pt x="2187152" y="1310313"/>
                  </a:cubicBezTo>
                  <a:cubicBezTo>
                    <a:pt x="1681158" y="660572"/>
                    <a:pt x="1796522" y="457092"/>
                    <a:pt x="1803339" y="1605"/>
                  </a:cubicBezTo>
                  <a:lnTo>
                    <a:pt x="1352353" y="1605"/>
                  </a:lnTo>
                  <a:lnTo>
                    <a:pt x="1352353" y="0"/>
                  </a:lnTo>
                  <a:close/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2454102" y="3046396"/>
              <a:ext cx="629986" cy="1331895"/>
            </a:xfrm>
            <a:custGeom>
              <a:avLst/>
              <a:gdLst/>
              <a:ahLst/>
              <a:cxnLst/>
              <a:rect l="l" t="t" r="r" b="b"/>
              <a:pathLst>
                <a:path w="659671" h="1443789" extrusionOk="0">
                  <a:moveTo>
                    <a:pt x="289098" y="24063"/>
                  </a:moveTo>
                  <a:cubicBezTo>
                    <a:pt x="289856" y="30634"/>
                    <a:pt x="292307" y="36897"/>
                    <a:pt x="293911" y="43314"/>
                  </a:cubicBezTo>
                  <a:cubicBezTo>
                    <a:pt x="295515" y="64169"/>
                    <a:pt x="296709" y="85059"/>
                    <a:pt x="298724" y="105878"/>
                  </a:cubicBezTo>
                  <a:cubicBezTo>
                    <a:pt x="301523" y="134796"/>
                    <a:pt x="305795" y="163564"/>
                    <a:pt x="308349" y="192505"/>
                  </a:cubicBezTo>
                  <a:cubicBezTo>
                    <a:pt x="317594" y="297283"/>
                    <a:pt x="306872" y="238051"/>
                    <a:pt x="317974" y="293570"/>
                  </a:cubicBezTo>
                  <a:lnTo>
                    <a:pt x="327599" y="399448"/>
                  </a:lnTo>
                  <a:lnTo>
                    <a:pt x="332412" y="452387"/>
                  </a:lnTo>
                  <a:cubicBezTo>
                    <a:pt x="330808" y="547036"/>
                    <a:pt x="331284" y="641743"/>
                    <a:pt x="327599" y="736333"/>
                  </a:cubicBezTo>
                  <a:cubicBezTo>
                    <a:pt x="326468" y="765364"/>
                    <a:pt x="321578" y="794131"/>
                    <a:pt x="317974" y="822960"/>
                  </a:cubicBezTo>
                  <a:cubicBezTo>
                    <a:pt x="312153" y="869533"/>
                    <a:pt x="305415" y="943073"/>
                    <a:pt x="289098" y="986589"/>
                  </a:cubicBezTo>
                  <a:cubicBezTo>
                    <a:pt x="278930" y="1013705"/>
                    <a:pt x="272431" y="1032838"/>
                    <a:pt x="260223" y="1058779"/>
                  </a:cubicBezTo>
                  <a:cubicBezTo>
                    <a:pt x="252586" y="1075007"/>
                    <a:pt x="246108" y="1091981"/>
                    <a:pt x="236159" y="1106905"/>
                  </a:cubicBezTo>
                  <a:cubicBezTo>
                    <a:pt x="232951" y="1111718"/>
                    <a:pt x="229343" y="1116287"/>
                    <a:pt x="226534" y="1121343"/>
                  </a:cubicBezTo>
                  <a:cubicBezTo>
                    <a:pt x="221308" y="1130750"/>
                    <a:pt x="217915" y="1141167"/>
                    <a:pt x="212096" y="1150219"/>
                  </a:cubicBezTo>
                  <a:cubicBezTo>
                    <a:pt x="203421" y="1163713"/>
                    <a:pt x="196055" y="1179095"/>
                    <a:pt x="183221" y="1188720"/>
                  </a:cubicBezTo>
                  <a:cubicBezTo>
                    <a:pt x="176804" y="1193533"/>
                    <a:pt x="170644" y="1198709"/>
                    <a:pt x="163970" y="1203158"/>
                  </a:cubicBezTo>
                  <a:cubicBezTo>
                    <a:pt x="145838" y="1215246"/>
                    <a:pt x="139007" y="1218046"/>
                    <a:pt x="120656" y="1227221"/>
                  </a:cubicBezTo>
                  <a:cubicBezTo>
                    <a:pt x="98362" y="1221648"/>
                    <a:pt x="83622" y="1222549"/>
                    <a:pt x="67717" y="1207970"/>
                  </a:cubicBezTo>
                  <a:cubicBezTo>
                    <a:pt x="52666" y="1194173"/>
                    <a:pt x="24404" y="1164657"/>
                    <a:pt x="24404" y="1164657"/>
                  </a:cubicBezTo>
                  <a:cubicBezTo>
                    <a:pt x="19591" y="1153427"/>
                    <a:pt x="13075" y="1142783"/>
                    <a:pt x="9966" y="1130968"/>
                  </a:cubicBezTo>
                  <a:cubicBezTo>
                    <a:pt x="-4030" y="1077784"/>
                    <a:pt x="-973" y="1048585"/>
                    <a:pt x="5153" y="991402"/>
                  </a:cubicBezTo>
                  <a:cubicBezTo>
                    <a:pt x="7064" y="973568"/>
                    <a:pt x="10214" y="955808"/>
                    <a:pt x="14778" y="938463"/>
                  </a:cubicBezTo>
                  <a:cubicBezTo>
                    <a:pt x="25642" y="897179"/>
                    <a:pt x="30073" y="903061"/>
                    <a:pt x="48467" y="866274"/>
                  </a:cubicBezTo>
                  <a:cubicBezTo>
                    <a:pt x="52985" y="857239"/>
                    <a:pt x="64926" y="825164"/>
                    <a:pt x="72530" y="813335"/>
                  </a:cubicBezTo>
                  <a:cubicBezTo>
                    <a:pt x="83119" y="796863"/>
                    <a:pt x="97460" y="782722"/>
                    <a:pt x="106218" y="765208"/>
                  </a:cubicBezTo>
                  <a:cubicBezTo>
                    <a:pt x="118320" y="741007"/>
                    <a:pt x="124647" y="726366"/>
                    <a:pt x="144719" y="702644"/>
                  </a:cubicBezTo>
                  <a:cubicBezTo>
                    <a:pt x="151354" y="694802"/>
                    <a:pt x="160424" y="689364"/>
                    <a:pt x="168783" y="683394"/>
                  </a:cubicBezTo>
                  <a:cubicBezTo>
                    <a:pt x="199150" y="661703"/>
                    <a:pt x="218095" y="646299"/>
                    <a:pt x="255410" y="640080"/>
                  </a:cubicBezTo>
                  <a:lnTo>
                    <a:pt x="313162" y="630455"/>
                  </a:lnTo>
                  <a:cubicBezTo>
                    <a:pt x="322787" y="632059"/>
                    <a:pt x="332512" y="633150"/>
                    <a:pt x="342037" y="635267"/>
                  </a:cubicBezTo>
                  <a:cubicBezTo>
                    <a:pt x="346989" y="636367"/>
                    <a:pt x="351500" y="639085"/>
                    <a:pt x="356475" y="640080"/>
                  </a:cubicBezTo>
                  <a:cubicBezTo>
                    <a:pt x="367598" y="642305"/>
                    <a:pt x="378934" y="643289"/>
                    <a:pt x="390164" y="644893"/>
                  </a:cubicBezTo>
                  <a:cubicBezTo>
                    <a:pt x="410123" y="658199"/>
                    <a:pt x="405816" y="656189"/>
                    <a:pt x="433477" y="668956"/>
                  </a:cubicBezTo>
                  <a:cubicBezTo>
                    <a:pt x="444570" y="674076"/>
                    <a:pt x="456613" y="677238"/>
                    <a:pt x="467166" y="683394"/>
                  </a:cubicBezTo>
                  <a:cubicBezTo>
                    <a:pt x="476039" y="688570"/>
                    <a:pt x="482922" y="696602"/>
                    <a:pt x="491229" y="702644"/>
                  </a:cubicBezTo>
                  <a:cubicBezTo>
                    <a:pt x="500585" y="709448"/>
                    <a:pt x="511925" y="713715"/>
                    <a:pt x="520105" y="721895"/>
                  </a:cubicBezTo>
                  <a:cubicBezTo>
                    <a:pt x="543502" y="745292"/>
                    <a:pt x="569166" y="778758"/>
                    <a:pt x="587482" y="808522"/>
                  </a:cubicBezTo>
                  <a:cubicBezTo>
                    <a:pt x="594260" y="819537"/>
                    <a:pt x="600078" y="831120"/>
                    <a:pt x="606732" y="842210"/>
                  </a:cubicBezTo>
                  <a:cubicBezTo>
                    <a:pt x="620560" y="865257"/>
                    <a:pt x="619516" y="854621"/>
                    <a:pt x="630795" y="890337"/>
                  </a:cubicBezTo>
                  <a:cubicBezTo>
                    <a:pt x="633627" y="899303"/>
                    <a:pt x="652254" y="975775"/>
                    <a:pt x="654858" y="991402"/>
                  </a:cubicBezTo>
                  <a:cubicBezTo>
                    <a:pt x="657246" y="1005731"/>
                    <a:pt x="658067" y="1020278"/>
                    <a:pt x="659671" y="1034716"/>
                  </a:cubicBezTo>
                  <a:cubicBezTo>
                    <a:pt x="658067" y="1079634"/>
                    <a:pt x="657783" y="1124618"/>
                    <a:pt x="654858" y="1169469"/>
                  </a:cubicBezTo>
                  <a:cubicBezTo>
                    <a:pt x="652967" y="1198461"/>
                    <a:pt x="649651" y="1227381"/>
                    <a:pt x="645233" y="1256097"/>
                  </a:cubicBezTo>
                  <a:cubicBezTo>
                    <a:pt x="643222" y="1269172"/>
                    <a:pt x="639242" y="1281878"/>
                    <a:pt x="635608" y="1294598"/>
                  </a:cubicBezTo>
                  <a:cubicBezTo>
                    <a:pt x="630017" y="1314167"/>
                    <a:pt x="620470" y="1339312"/>
                    <a:pt x="611545" y="1357162"/>
                  </a:cubicBezTo>
                  <a:cubicBezTo>
                    <a:pt x="607362" y="1365528"/>
                    <a:pt x="602296" y="1373442"/>
                    <a:pt x="597107" y="1381225"/>
                  </a:cubicBezTo>
                  <a:cubicBezTo>
                    <a:pt x="592658" y="1387899"/>
                    <a:pt x="587889" y="1394386"/>
                    <a:pt x="582669" y="1400476"/>
                  </a:cubicBezTo>
                  <a:cubicBezTo>
                    <a:pt x="571178" y="1413882"/>
                    <a:pt x="544269" y="1435453"/>
                    <a:pt x="534543" y="1443789"/>
                  </a:cubicBezTo>
                  <a:cubicBezTo>
                    <a:pt x="524918" y="1442185"/>
                    <a:pt x="514838" y="1442312"/>
                    <a:pt x="505667" y="1438977"/>
                  </a:cubicBezTo>
                  <a:cubicBezTo>
                    <a:pt x="496876" y="1435780"/>
                    <a:pt x="489970" y="1428722"/>
                    <a:pt x="481604" y="1424539"/>
                  </a:cubicBezTo>
                  <a:cubicBezTo>
                    <a:pt x="477067" y="1422270"/>
                    <a:pt x="471979" y="1421330"/>
                    <a:pt x="467166" y="1419726"/>
                  </a:cubicBezTo>
                  <a:cubicBezTo>
                    <a:pt x="462353" y="1397267"/>
                    <a:pt x="453047" y="1375316"/>
                    <a:pt x="452728" y="1352349"/>
                  </a:cubicBezTo>
                  <a:cubicBezTo>
                    <a:pt x="451124" y="1236846"/>
                    <a:pt x="451152" y="1121309"/>
                    <a:pt x="447915" y="1005840"/>
                  </a:cubicBezTo>
                  <a:cubicBezTo>
                    <a:pt x="443801" y="859119"/>
                    <a:pt x="448451" y="888198"/>
                    <a:pt x="433477" y="813335"/>
                  </a:cubicBezTo>
                  <a:cubicBezTo>
                    <a:pt x="420666" y="595514"/>
                    <a:pt x="438113" y="835935"/>
                    <a:pt x="419039" y="678581"/>
                  </a:cubicBezTo>
                  <a:cubicBezTo>
                    <a:pt x="414775" y="643400"/>
                    <a:pt x="412722" y="607986"/>
                    <a:pt x="409414" y="572703"/>
                  </a:cubicBezTo>
                  <a:cubicBezTo>
                    <a:pt x="407909" y="556651"/>
                    <a:pt x="404602" y="524577"/>
                    <a:pt x="404602" y="524577"/>
                  </a:cubicBezTo>
                  <a:cubicBezTo>
                    <a:pt x="401393" y="460409"/>
                    <a:pt x="397269" y="396280"/>
                    <a:pt x="394976" y="332072"/>
                  </a:cubicBezTo>
                  <a:cubicBezTo>
                    <a:pt x="393372" y="287154"/>
                    <a:pt x="392590" y="242199"/>
                    <a:pt x="390164" y="197318"/>
                  </a:cubicBezTo>
                  <a:cubicBezTo>
                    <a:pt x="389380" y="182812"/>
                    <a:pt x="386465" y="168488"/>
                    <a:pt x="385351" y="154004"/>
                  </a:cubicBezTo>
                  <a:cubicBezTo>
                    <a:pt x="383256" y="126766"/>
                    <a:pt x="382807" y="99413"/>
                    <a:pt x="380538" y="72189"/>
                  </a:cubicBezTo>
                  <a:cubicBezTo>
                    <a:pt x="379596" y="60885"/>
                    <a:pt x="377225" y="49745"/>
                    <a:pt x="375726" y="38501"/>
                  </a:cubicBezTo>
                  <a:cubicBezTo>
                    <a:pt x="374017" y="25681"/>
                    <a:pt x="372200" y="12869"/>
                    <a:pt x="370913" y="0"/>
                  </a:cubicBezTo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398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30" name="Google Shape;23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1" name="Google Shape;231;p11"/>
          <p:cNvSpPr/>
          <p:nvPr/>
        </p:nvSpPr>
        <p:spPr>
          <a:xfrm rot="10800000">
            <a:off x="7756202" y="1280700"/>
            <a:ext cx="170700" cy="108000"/>
          </a:xfrm>
          <a:prstGeom prst="pie">
            <a:avLst>
              <a:gd name="adj1" fmla="val 0"/>
              <a:gd name="adj2" fmla="val 10709559"/>
            </a:avLst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1"/>
          <p:cNvSpPr/>
          <p:nvPr/>
        </p:nvSpPr>
        <p:spPr>
          <a:xfrm rot="5400000">
            <a:off x="7810228" y="1241937"/>
            <a:ext cx="54000" cy="2487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1"/>
          <p:cNvSpPr/>
          <p:nvPr/>
        </p:nvSpPr>
        <p:spPr>
          <a:xfrm rot="5400000">
            <a:off x="7818008" y="1290634"/>
            <a:ext cx="45000" cy="2667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1"/>
          <p:cNvSpPr/>
          <p:nvPr/>
        </p:nvSpPr>
        <p:spPr>
          <a:xfrm rot="5400000">
            <a:off x="7818364" y="1344301"/>
            <a:ext cx="45000" cy="2667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5" name="Google Shape;235;p11"/>
          <p:cNvCxnSpPr>
            <a:endCxn id="231" idx="1"/>
          </p:cNvCxnSpPr>
          <p:nvPr/>
        </p:nvCxnSpPr>
        <p:spPr>
          <a:xfrm flipH="1">
            <a:off x="7841552" y="0"/>
            <a:ext cx="9000" cy="12807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6" name="Google Shape;236;p11"/>
          <p:cNvCxnSpPr/>
          <p:nvPr/>
        </p:nvCxnSpPr>
        <p:spPr>
          <a:xfrm rot="10800000">
            <a:off x="8412782" y="1915775"/>
            <a:ext cx="200700" cy="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237" name="Google Shape;237;p11"/>
          <p:cNvCxnSpPr/>
          <p:nvPr/>
        </p:nvCxnSpPr>
        <p:spPr>
          <a:xfrm rot="10800000">
            <a:off x="8415891" y="2082727"/>
            <a:ext cx="236700" cy="630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238" name="Google Shape;238;p11"/>
          <p:cNvCxnSpPr/>
          <p:nvPr/>
        </p:nvCxnSpPr>
        <p:spPr>
          <a:xfrm rot="10800000">
            <a:off x="8331725" y="2264743"/>
            <a:ext cx="254700" cy="1710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239" name="Google Shape;239;p11"/>
          <p:cNvCxnSpPr/>
          <p:nvPr/>
        </p:nvCxnSpPr>
        <p:spPr>
          <a:xfrm rot="10800000">
            <a:off x="8198825" y="2404036"/>
            <a:ext cx="182700" cy="2940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240" name="Google Shape;240;p11"/>
          <p:cNvCxnSpPr/>
          <p:nvPr/>
        </p:nvCxnSpPr>
        <p:spPr>
          <a:xfrm rot="10800000">
            <a:off x="7872497" y="2547745"/>
            <a:ext cx="0" cy="2100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241" name="Google Shape;241;p11"/>
          <p:cNvCxnSpPr/>
          <p:nvPr/>
        </p:nvCxnSpPr>
        <p:spPr>
          <a:xfrm rot="10800000">
            <a:off x="8040652" y="2528301"/>
            <a:ext cx="57000" cy="1740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grpSp>
        <p:nvGrpSpPr>
          <p:cNvPr id="242" name="Google Shape;242;p11"/>
          <p:cNvGrpSpPr/>
          <p:nvPr/>
        </p:nvGrpSpPr>
        <p:grpSpPr>
          <a:xfrm flipH="1">
            <a:off x="7040602" y="1895854"/>
            <a:ext cx="611151" cy="785975"/>
            <a:chOff x="3523532" y="4398405"/>
            <a:chExt cx="1733763" cy="2233518"/>
          </a:xfrm>
        </p:grpSpPr>
        <p:cxnSp>
          <p:nvCxnSpPr>
            <p:cNvPr id="243" name="Google Shape;243;p11"/>
            <p:cNvCxnSpPr/>
            <p:nvPr/>
          </p:nvCxnSpPr>
          <p:spPr>
            <a:xfrm rot="10800000">
              <a:off x="4578136" y="4398405"/>
              <a:ext cx="568200" cy="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44" name="Google Shape;244;p11"/>
            <p:cNvCxnSpPr/>
            <p:nvPr/>
          </p:nvCxnSpPr>
          <p:spPr>
            <a:xfrm rot="10800000">
              <a:off x="4585295" y="4877704"/>
              <a:ext cx="672000" cy="1737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45" name="Google Shape;245;p11"/>
            <p:cNvCxnSpPr/>
            <p:nvPr/>
          </p:nvCxnSpPr>
          <p:spPr>
            <a:xfrm rot="10800000">
              <a:off x="4348970" y="5384470"/>
              <a:ext cx="720600" cy="4905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46" name="Google Shape;246;p11"/>
            <p:cNvCxnSpPr/>
            <p:nvPr/>
          </p:nvCxnSpPr>
          <p:spPr>
            <a:xfrm rot="10800000">
              <a:off x="3969530" y="5788212"/>
              <a:ext cx="518700" cy="8316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47" name="Google Shape;247;p11"/>
            <p:cNvCxnSpPr/>
            <p:nvPr/>
          </p:nvCxnSpPr>
          <p:spPr>
            <a:xfrm rot="10800000">
              <a:off x="3523532" y="6135423"/>
              <a:ext cx="159300" cy="4965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</p:grpSp>
      <p:pic>
        <p:nvPicPr>
          <p:cNvPr id="248" name="Google Shape;248;p11" descr="Imagen que contiene crema, rosquilla, postre, cubier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52920" y="1402833"/>
            <a:ext cx="1011529" cy="1024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52" name="Google Shape;252;p1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3" name="Google Shape;253;p1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💡"/>
              <a:defRPr/>
            </a:lvl1pPr>
            <a:lvl2pPr marL="914400" lvl="1" indent="-35560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2pPr>
            <a:lvl3pPr marL="1371600" lvl="2" indent="-35560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3pPr>
            <a:lvl4pPr marL="1828800" lvl="3" indent="-35560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4pPr>
            <a:lvl5pPr marL="2286000" lvl="4" indent="-35560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5pPr>
            <a:lvl6pPr marL="2743200" lvl="5" indent="-35560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6pPr>
            <a:lvl7pPr marL="3200400" lvl="6" indent="-35560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7pPr>
            <a:lvl8pPr marL="3657600" lvl="7" indent="-35560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8pPr>
            <a:lvl9pPr marL="4114800" lvl="8" indent="-355600">
              <a:spcBef>
                <a:spcPts val="1600"/>
              </a:spcBef>
              <a:spcAft>
                <a:spcPts val="1600"/>
              </a:spcAft>
              <a:buSzPts val="2000"/>
              <a:buChar char="💡"/>
              <a:defRPr/>
            </a:lvl9pPr>
          </a:lstStyle>
          <a:p>
            <a:endParaRPr/>
          </a:p>
        </p:txBody>
      </p:sp>
      <p:sp>
        <p:nvSpPr>
          <p:cNvPr id="254" name="Google Shape;2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Sue Ellen Francisco"/>
              <a:buNone/>
              <a:defRPr sz="4800"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</a:lstStyle>
          <a:p>
            <a:endParaRPr/>
          </a:p>
        </p:txBody>
      </p:sp>
      <p:sp>
        <p:nvSpPr>
          <p:cNvPr id="257" name="Google Shape;25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258" name="Google Shape;258;p13"/>
          <p:cNvGrpSpPr/>
          <p:nvPr/>
        </p:nvGrpSpPr>
        <p:grpSpPr>
          <a:xfrm>
            <a:off x="6275779" y="94"/>
            <a:ext cx="1553887" cy="2252874"/>
            <a:chOff x="531948" y="-845"/>
            <a:chExt cx="4572947" cy="6637815"/>
          </a:xfrm>
        </p:grpSpPr>
        <p:sp>
          <p:nvSpPr>
            <p:cNvPr id="259" name="Google Shape;259;p13"/>
            <p:cNvSpPr/>
            <p:nvPr/>
          </p:nvSpPr>
          <p:spPr>
            <a:xfrm rot="10800000">
              <a:off x="2561482" y="2440555"/>
              <a:ext cx="484500" cy="308700"/>
            </a:xfrm>
            <a:prstGeom prst="pie">
              <a:avLst>
                <a:gd name="adj1" fmla="val 0"/>
                <a:gd name="adj2" fmla="val 10709559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3"/>
            <p:cNvSpPr/>
            <p:nvPr/>
          </p:nvSpPr>
          <p:spPr>
            <a:xfrm rot="5400000">
              <a:off x="2715213" y="2332185"/>
              <a:ext cx="152400" cy="7059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3"/>
            <p:cNvSpPr/>
            <p:nvPr/>
          </p:nvSpPr>
          <p:spPr>
            <a:xfrm rot="5400000">
              <a:off x="2736704" y="2470257"/>
              <a:ext cx="127200" cy="7578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3"/>
            <p:cNvSpPr/>
            <p:nvPr/>
          </p:nvSpPr>
          <p:spPr>
            <a:xfrm rot="5400000">
              <a:off x="2737713" y="2622657"/>
              <a:ext cx="127200" cy="7578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63" name="Google Shape;263;p13"/>
            <p:cNvCxnSpPr>
              <a:endCxn id="259" idx="1"/>
            </p:cNvCxnSpPr>
            <p:nvPr/>
          </p:nvCxnSpPr>
          <p:spPr>
            <a:xfrm>
              <a:off x="2803732" y="-845"/>
              <a:ext cx="0" cy="24414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4" name="Google Shape;264;p13"/>
            <p:cNvCxnSpPr/>
            <p:nvPr/>
          </p:nvCxnSpPr>
          <p:spPr>
            <a:xfrm rot="10800000">
              <a:off x="4425736" y="4246005"/>
              <a:ext cx="568200" cy="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65" name="Google Shape;265;p13"/>
            <p:cNvCxnSpPr/>
            <p:nvPr/>
          </p:nvCxnSpPr>
          <p:spPr>
            <a:xfrm rot="10800000">
              <a:off x="4432895" y="4725304"/>
              <a:ext cx="672000" cy="1737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66" name="Google Shape;266;p13"/>
            <p:cNvCxnSpPr/>
            <p:nvPr/>
          </p:nvCxnSpPr>
          <p:spPr>
            <a:xfrm rot="10800000">
              <a:off x="4196570" y="5232070"/>
              <a:ext cx="720600" cy="4905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67" name="Google Shape;267;p13"/>
            <p:cNvCxnSpPr/>
            <p:nvPr/>
          </p:nvCxnSpPr>
          <p:spPr>
            <a:xfrm rot="10800000">
              <a:off x="3817130" y="5635812"/>
              <a:ext cx="518700" cy="8316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68" name="Google Shape;268;p13"/>
            <p:cNvCxnSpPr/>
            <p:nvPr/>
          </p:nvCxnSpPr>
          <p:spPr>
            <a:xfrm rot="10800000">
              <a:off x="2891624" y="6036370"/>
              <a:ext cx="0" cy="6006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69" name="Google Shape;269;p13"/>
            <p:cNvCxnSpPr/>
            <p:nvPr/>
          </p:nvCxnSpPr>
          <p:spPr>
            <a:xfrm rot="10800000">
              <a:off x="3371132" y="5983023"/>
              <a:ext cx="159300" cy="4965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grpSp>
          <p:nvGrpSpPr>
            <p:cNvPr id="270" name="Google Shape;270;p13"/>
            <p:cNvGrpSpPr/>
            <p:nvPr/>
          </p:nvGrpSpPr>
          <p:grpSpPr>
            <a:xfrm flipH="1">
              <a:off x="531948" y="4192514"/>
              <a:ext cx="1733763" cy="2233518"/>
              <a:chOff x="3523532" y="4398405"/>
              <a:chExt cx="1733763" cy="2233518"/>
            </a:xfrm>
          </p:grpSpPr>
          <p:cxnSp>
            <p:nvCxnSpPr>
              <p:cNvPr id="271" name="Google Shape;271;p13"/>
              <p:cNvCxnSpPr/>
              <p:nvPr/>
            </p:nvCxnSpPr>
            <p:spPr>
              <a:xfrm rot="10800000">
                <a:off x="4578136" y="4398405"/>
                <a:ext cx="568200" cy="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272" name="Google Shape;272;p13"/>
              <p:cNvCxnSpPr/>
              <p:nvPr/>
            </p:nvCxnSpPr>
            <p:spPr>
              <a:xfrm rot="10800000">
                <a:off x="4585295" y="4877704"/>
                <a:ext cx="672000" cy="1737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273" name="Google Shape;273;p13"/>
              <p:cNvCxnSpPr/>
              <p:nvPr/>
            </p:nvCxnSpPr>
            <p:spPr>
              <a:xfrm rot="10800000">
                <a:off x="4348970" y="5384470"/>
                <a:ext cx="720600" cy="4905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274" name="Google Shape;274;p13"/>
              <p:cNvCxnSpPr/>
              <p:nvPr/>
            </p:nvCxnSpPr>
            <p:spPr>
              <a:xfrm rot="10800000">
                <a:off x="3969530" y="5788212"/>
                <a:ext cx="518700" cy="8316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275" name="Google Shape;275;p13"/>
              <p:cNvCxnSpPr/>
              <p:nvPr/>
            </p:nvCxnSpPr>
            <p:spPr>
              <a:xfrm rot="10800000">
                <a:off x="3523532" y="6135423"/>
                <a:ext cx="159300" cy="4965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</p:grpSp>
        <p:sp>
          <p:nvSpPr>
            <p:cNvPr id="276" name="Google Shape;276;p13"/>
            <p:cNvSpPr/>
            <p:nvPr/>
          </p:nvSpPr>
          <p:spPr>
            <a:xfrm flipH="1">
              <a:off x="1874549" y="2910035"/>
              <a:ext cx="1860053" cy="2645483"/>
            </a:xfrm>
            <a:custGeom>
              <a:avLst/>
              <a:gdLst/>
              <a:ahLst/>
              <a:cxnLst/>
              <a:rect l="l" t="t" r="r" b="b"/>
              <a:pathLst>
                <a:path w="2592408" h="3699976" extrusionOk="0">
                  <a:moveTo>
                    <a:pt x="1352353" y="0"/>
                  </a:moveTo>
                  <a:lnTo>
                    <a:pt x="789069" y="0"/>
                  </a:lnTo>
                  <a:cubicBezTo>
                    <a:pt x="795886" y="455487"/>
                    <a:pt x="911250" y="658967"/>
                    <a:pt x="405256" y="1308708"/>
                  </a:cubicBezTo>
                  <a:cubicBezTo>
                    <a:pt x="135947" y="1654525"/>
                    <a:pt x="0" y="1918807"/>
                    <a:pt x="0" y="2309730"/>
                  </a:cubicBezTo>
                  <a:cubicBezTo>
                    <a:pt x="0" y="2996901"/>
                    <a:pt x="478530" y="3569718"/>
                    <a:pt x="1113237" y="3698371"/>
                  </a:cubicBezTo>
                  <a:lnTo>
                    <a:pt x="1479172" y="3699976"/>
                  </a:lnTo>
                  <a:cubicBezTo>
                    <a:pt x="2113879" y="3571323"/>
                    <a:pt x="2592408" y="2998506"/>
                    <a:pt x="2592408" y="2311335"/>
                  </a:cubicBezTo>
                  <a:cubicBezTo>
                    <a:pt x="2592408" y="1920412"/>
                    <a:pt x="2456461" y="1656130"/>
                    <a:pt x="2187152" y="1310313"/>
                  </a:cubicBezTo>
                  <a:cubicBezTo>
                    <a:pt x="1681158" y="660572"/>
                    <a:pt x="1796522" y="457092"/>
                    <a:pt x="1803339" y="1605"/>
                  </a:cubicBezTo>
                  <a:lnTo>
                    <a:pt x="1352353" y="1605"/>
                  </a:lnTo>
                  <a:lnTo>
                    <a:pt x="1352353" y="0"/>
                  </a:lnTo>
                  <a:close/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3"/>
            <p:cNvSpPr/>
            <p:nvPr/>
          </p:nvSpPr>
          <p:spPr>
            <a:xfrm>
              <a:off x="2454102" y="3046396"/>
              <a:ext cx="629986" cy="1331895"/>
            </a:xfrm>
            <a:custGeom>
              <a:avLst/>
              <a:gdLst/>
              <a:ahLst/>
              <a:cxnLst/>
              <a:rect l="l" t="t" r="r" b="b"/>
              <a:pathLst>
                <a:path w="659671" h="1443789" extrusionOk="0">
                  <a:moveTo>
                    <a:pt x="289098" y="24063"/>
                  </a:moveTo>
                  <a:cubicBezTo>
                    <a:pt x="289856" y="30634"/>
                    <a:pt x="292307" y="36897"/>
                    <a:pt x="293911" y="43314"/>
                  </a:cubicBezTo>
                  <a:cubicBezTo>
                    <a:pt x="295515" y="64169"/>
                    <a:pt x="296709" y="85059"/>
                    <a:pt x="298724" y="105878"/>
                  </a:cubicBezTo>
                  <a:cubicBezTo>
                    <a:pt x="301523" y="134796"/>
                    <a:pt x="305795" y="163564"/>
                    <a:pt x="308349" y="192505"/>
                  </a:cubicBezTo>
                  <a:cubicBezTo>
                    <a:pt x="317594" y="297283"/>
                    <a:pt x="306872" y="238051"/>
                    <a:pt x="317974" y="293570"/>
                  </a:cubicBezTo>
                  <a:lnTo>
                    <a:pt x="327599" y="399448"/>
                  </a:lnTo>
                  <a:lnTo>
                    <a:pt x="332412" y="452387"/>
                  </a:lnTo>
                  <a:cubicBezTo>
                    <a:pt x="330808" y="547036"/>
                    <a:pt x="331284" y="641743"/>
                    <a:pt x="327599" y="736333"/>
                  </a:cubicBezTo>
                  <a:cubicBezTo>
                    <a:pt x="326468" y="765364"/>
                    <a:pt x="321578" y="794131"/>
                    <a:pt x="317974" y="822960"/>
                  </a:cubicBezTo>
                  <a:cubicBezTo>
                    <a:pt x="312153" y="869533"/>
                    <a:pt x="305415" y="943073"/>
                    <a:pt x="289098" y="986589"/>
                  </a:cubicBezTo>
                  <a:cubicBezTo>
                    <a:pt x="278930" y="1013705"/>
                    <a:pt x="272431" y="1032838"/>
                    <a:pt x="260223" y="1058779"/>
                  </a:cubicBezTo>
                  <a:cubicBezTo>
                    <a:pt x="252586" y="1075007"/>
                    <a:pt x="246108" y="1091981"/>
                    <a:pt x="236159" y="1106905"/>
                  </a:cubicBezTo>
                  <a:cubicBezTo>
                    <a:pt x="232951" y="1111718"/>
                    <a:pt x="229343" y="1116287"/>
                    <a:pt x="226534" y="1121343"/>
                  </a:cubicBezTo>
                  <a:cubicBezTo>
                    <a:pt x="221308" y="1130750"/>
                    <a:pt x="217915" y="1141167"/>
                    <a:pt x="212096" y="1150219"/>
                  </a:cubicBezTo>
                  <a:cubicBezTo>
                    <a:pt x="203421" y="1163713"/>
                    <a:pt x="196055" y="1179095"/>
                    <a:pt x="183221" y="1188720"/>
                  </a:cubicBezTo>
                  <a:cubicBezTo>
                    <a:pt x="176804" y="1193533"/>
                    <a:pt x="170644" y="1198709"/>
                    <a:pt x="163970" y="1203158"/>
                  </a:cubicBezTo>
                  <a:cubicBezTo>
                    <a:pt x="145838" y="1215246"/>
                    <a:pt x="139007" y="1218046"/>
                    <a:pt x="120656" y="1227221"/>
                  </a:cubicBezTo>
                  <a:cubicBezTo>
                    <a:pt x="98362" y="1221648"/>
                    <a:pt x="83622" y="1222549"/>
                    <a:pt x="67717" y="1207970"/>
                  </a:cubicBezTo>
                  <a:cubicBezTo>
                    <a:pt x="52666" y="1194173"/>
                    <a:pt x="24404" y="1164657"/>
                    <a:pt x="24404" y="1164657"/>
                  </a:cubicBezTo>
                  <a:cubicBezTo>
                    <a:pt x="19591" y="1153427"/>
                    <a:pt x="13075" y="1142783"/>
                    <a:pt x="9966" y="1130968"/>
                  </a:cubicBezTo>
                  <a:cubicBezTo>
                    <a:pt x="-4030" y="1077784"/>
                    <a:pt x="-973" y="1048585"/>
                    <a:pt x="5153" y="991402"/>
                  </a:cubicBezTo>
                  <a:cubicBezTo>
                    <a:pt x="7064" y="973568"/>
                    <a:pt x="10214" y="955808"/>
                    <a:pt x="14778" y="938463"/>
                  </a:cubicBezTo>
                  <a:cubicBezTo>
                    <a:pt x="25642" y="897179"/>
                    <a:pt x="30073" y="903061"/>
                    <a:pt x="48467" y="866274"/>
                  </a:cubicBezTo>
                  <a:cubicBezTo>
                    <a:pt x="52985" y="857239"/>
                    <a:pt x="64926" y="825164"/>
                    <a:pt x="72530" y="813335"/>
                  </a:cubicBezTo>
                  <a:cubicBezTo>
                    <a:pt x="83119" y="796863"/>
                    <a:pt x="97460" y="782722"/>
                    <a:pt x="106218" y="765208"/>
                  </a:cubicBezTo>
                  <a:cubicBezTo>
                    <a:pt x="118320" y="741007"/>
                    <a:pt x="124647" y="726366"/>
                    <a:pt x="144719" y="702644"/>
                  </a:cubicBezTo>
                  <a:cubicBezTo>
                    <a:pt x="151354" y="694802"/>
                    <a:pt x="160424" y="689364"/>
                    <a:pt x="168783" y="683394"/>
                  </a:cubicBezTo>
                  <a:cubicBezTo>
                    <a:pt x="199150" y="661703"/>
                    <a:pt x="218095" y="646299"/>
                    <a:pt x="255410" y="640080"/>
                  </a:cubicBezTo>
                  <a:lnTo>
                    <a:pt x="313162" y="630455"/>
                  </a:lnTo>
                  <a:cubicBezTo>
                    <a:pt x="322787" y="632059"/>
                    <a:pt x="332512" y="633150"/>
                    <a:pt x="342037" y="635267"/>
                  </a:cubicBezTo>
                  <a:cubicBezTo>
                    <a:pt x="346989" y="636367"/>
                    <a:pt x="351500" y="639085"/>
                    <a:pt x="356475" y="640080"/>
                  </a:cubicBezTo>
                  <a:cubicBezTo>
                    <a:pt x="367598" y="642305"/>
                    <a:pt x="378934" y="643289"/>
                    <a:pt x="390164" y="644893"/>
                  </a:cubicBezTo>
                  <a:cubicBezTo>
                    <a:pt x="410123" y="658199"/>
                    <a:pt x="405816" y="656189"/>
                    <a:pt x="433477" y="668956"/>
                  </a:cubicBezTo>
                  <a:cubicBezTo>
                    <a:pt x="444570" y="674076"/>
                    <a:pt x="456613" y="677238"/>
                    <a:pt x="467166" y="683394"/>
                  </a:cubicBezTo>
                  <a:cubicBezTo>
                    <a:pt x="476039" y="688570"/>
                    <a:pt x="482922" y="696602"/>
                    <a:pt x="491229" y="702644"/>
                  </a:cubicBezTo>
                  <a:cubicBezTo>
                    <a:pt x="500585" y="709448"/>
                    <a:pt x="511925" y="713715"/>
                    <a:pt x="520105" y="721895"/>
                  </a:cubicBezTo>
                  <a:cubicBezTo>
                    <a:pt x="543502" y="745292"/>
                    <a:pt x="569166" y="778758"/>
                    <a:pt x="587482" y="808522"/>
                  </a:cubicBezTo>
                  <a:cubicBezTo>
                    <a:pt x="594260" y="819537"/>
                    <a:pt x="600078" y="831120"/>
                    <a:pt x="606732" y="842210"/>
                  </a:cubicBezTo>
                  <a:cubicBezTo>
                    <a:pt x="620560" y="865257"/>
                    <a:pt x="619516" y="854621"/>
                    <a:pt x="630795" y="890337"/>
                  </a:cubicBezTo>
                  <a:cubicBezTo>
                    <a:pt x="633627" y="899303"/>
                    <a:pt x="652254" y="975775"/>
                    <a:pt x="654858" y="991402"/>
                  </a:cubicBezTo>
                  <a:cubicBezTo>
                    <a:pt x="657246" y="1005731"/>
                    <a:pt x="658067" y="1020278"/>
                    <a:pt x="659671" y="1034716"/>
                  </a:cubicBezTo>
                  <a:cubicBezTo>
                    <a:pt x="658067" y="1079634"/>
                    <a:pt x="657783" y="1124618"/>
                    <a:pt x="654858" y="1169469"/>
                  </a:cubicBezTo>
                  <a:cubicBezTo>
                    <a:pt x="652967" y="1198461"/>
                    <a:pt x="649651" y="1227381"/>
                    <a:pt x="645233" y="1256097"/>
                  </a:cubicBezTo>
                  <a:cubicBezTo>
                    <a:pt x="643222" y="1269172"/>
                    <a:pt x="639242" y="1281878"/>
                    <a:pt x="635608" y="1294598"/>
                  </a:cubicBezTo>
                  <a:cubicBezTo>
                    <a:pt x="630017" y="1314167"/>
                    <a:pt x="620470" y="1339312"/>
                    <a:pt x="611545" y="1357162"/>
                  </a:cubicBezTo>
                  <a:cubicBezTo>
                    <a:pt x="607362" y="1365528"/>
                    <a:pt x="602296" y="1373442"/>
                    <a:pt x="597107" y="1381225"/>
                  </a:cubicBezTo>
                  <a:cubicBezTo>
                    <a:pt x="592658" y="1387899"/>
                    <a:pt x="587889" y="1394386"/>
                    <a:pt x="582669" y="1400476"/>
                  </a:cubicBezTo>
                  <a:cubicBezTo>
                    <a:pt x="571178" y="1413882"/>
                    <a:pt x="544269" y="1435453"/>
                    <a:pt x="534543" y="1443789"/>
                  </a:cubicBezTo>
                  <a:cubicBezTo>
                    <a:pt x="524918" y="1442185"/>
                    <a:pt x="514838" y="1442312"/>
                    <a:pt x="505667" y="1438977"/>
                  </a:cubicBezTo>
                  <a:cubicBezTo>
                    <a:pt x="496876" y="1435780"/>
                    <a:pt x="489970" y="1428722"/>
                    <a:pt x="481604" y="1424539"/>
                  </a:cubicBezTo>
                  <a:cubicBezTo>
                    <a:pt x="477067" y="1422270"/>
                    <a:pt x="471979" y="1421330"/>
                    <a:pt x="467166" y="1419726"/>
                  </a:cubicBezTo>
                  <a:cubicBezTo>
                    <a:pt x="462353" y="1397267"/>
                    <a:pt x="453047" y="1375316"/>
                    <a:pt x="452728" y="1352349"/>
                  </a:cubicBezTo>
                  <a:cubicBezTo>
                    <a:pt x="451124" y="1236846"/>
                    <a:pt x="451152" y="1121309"/>
                    <a:pt x="447915" y="1005840"/>
                  </a:cubicBezTo>
                  <a:cubicBezTo>
                    <a:pt x="443801" y="859119"/>
                    <a:pt x="448451" y="888198"/>
                    <a:pt x="433477" y="813335"/>
                  </a:cubicBezTo>
                  <a:cubicBezTo>
                    <a:pt x="420666" y="595514"/>
                    <a:pt x="438113" y="835935"/>
                    <a:pt x="419039" y="678581"/>
                  </a:cubicBezTo>
                  <a:cubicBezTo>
                    <a:pt x="414775" y="643400"/>
                    <a:pt x="412722" y="607986"/>
                    <a:pt x="409414" y="572703"/>
                  </a:cubicBezTo>
                  <a:cubicBezTo>
                    <a:pt x="407909" y="556651"/>
                    <a:pt x="404602" y="524577"/>
                    <a:pt x="404602" y="524577"/>
                  </a:cubicBezTo>
                  <a:cubicBezTo>
                    <a:pt x="401393" y="460409"/>
                    <a:pt x="397269" y="396280"/>
                    <a:pt x="394976" y="332072"/>
                  </a:cubicBezTo>
                  <a:cubicBezTo>
                    <a:pt x="393372" y="287154"/>
                    <a:pt x="392590" y="242199"/>
                    <a:pt x="390164" y="197318"/>
                  </a:cubicBezTo>
                  <a:cubicBezTo>
                    <a:pt x="389380" y="182812"/>
                    <a:pt x="386465" y="168488"/>
                    <a:pt x="385351" y="154004"/>
                  </a:cubicBezTo>
                  <a:cubicBezTo>
                    <a:pt x="383256" y="126766"/>
                    <a:pt x="382807" y="99413"/>
                    <a:pt x="380538" y="72189"/>
                  </a:cubicBezTo>
                  <a:cubicBezTo>
                    <a:pt x="379596" y="60885"/>
                    <a:pt x="377225" y="49745"/>
                    <a:pt x="375726" y="38501"/>
                  </a:cubicBezTo>
                  <a:cubicBezTo>
                    <a:pt x="374017" y="25681"/>
                    <a:pt x="372200" y="12869"/>
                    <a:pt x="370913" y="0"/>
                  </a:cubicBezTo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8" name="Google Shape;278;p13"/>
          <p:cNvGrpSpPr/>
          <p:nvPr/>
        </p:nvGrpSpPr>
        <p:grpSpPr>
          <a:xfrm>
            <a:off x="7304924" y="300"/>
            <a:ext cx="1553430" cy="3759623"/>
            <a:chOff x="531948" y="-4420745"/>
            <a:chExt cx="4572947" cy="11057715"/>
          </a:xfrm>
        </p:grpSpPr>
        <p:sp>
          <p:nvSpPr>
            <p:cNvPr id="279" name="Google Shape;279;p13"/>
            <p:cNvSpPr/>
            <p:nvPr/>
          </p:nvSpPr>
          <p:spPr>
            <a:xfrm rot="10800000">
              <a:off x="2561482" y="2440555"/>
              <a:ext cx="484500" cy="308700"/>
            </a:xfrm>
            <a:prstGeom prst="pie">
              <a:avLst>
                <a:gd name="adj1" fmla="val 0"/>
                <a:gd name="adj2" fmla="val 10709559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3"/>
            <p:cNvSpPr/>
            <p:nvPr/>
          </p:nvSpPr>
          <p:spPr>
            <a:xfrm rot="5400000">
              <a:off x="2715213" y="2332185"/>
              <a:ext cx="152400" cy="7059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3"/>
            <p:cNvSpPr/>
            <p:nvPr/>
          </p:nvSpPr>
          <p:spPr>
            <a:xfrm rot="5400000">
              <a:off x="2736704" y="2470257"/>
              <a:ext cx="127200" cy="7578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3"/>
            <p:cNvSpPr/>
            <p:nvPr/>
          </p:nvSpPr>
          <p:spPr>
            <a:xfrm rot="5400000">
              <a:off x="2737713" y="2622657"/>
              <a:ext cx="127200" cy="7578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3" name="Google Shape;283;p13"/>
            <p:cNvCxnSpPr>
              <a:endCxn id="279" idx="1"/>
            </p:cNvCxnSpPr>
            <p:nvPr/>
          </p:nvCxnSpPr>
          <p:spPr>
            <a:xfrm>
              <a:off x="2803732" y="-4420745"/>
              <a:ext cx="0" cy="68613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4" name="Google Shape;284;p13"/>
            <p:cNvCxnSpPr/>
            <p:nvPr/>
          </p:nvCxnSpPr>
          <p:spPr>
            <a:xfrm rot="10800000">
              <a:off x="4425736" y="4246005"/>
              <a:ext cx="568200" cy="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85" name="Google Shape;285;p13"/>
            <p:cNvCxnSpPr/>
            <p:nvPr/>
          </p:nvCxnSpPr>
          <p:spPr>
            <a:xfrm rot="10800000">
              <a:off x="4432895" y="4725304"/>
              <a:ext cx="672000" cy="1737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86" name="Google Shape;286;p13"/>
            <p:cNvCxnSpPr/>
            <p:nvPr/>
          </p:nvCxnSpPr>
          <p:spPr>
            <a:xfrm rot="10800000">
              <a:off x="4196570" y="5232070"/>
              <a:ext cx="720600" cy="4905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87" name="Google Shape;287;p13"/>
            <p:cNvCxnSpPr/>
            <p:nvPr/>
          </p:nvCxnSpPr>
          <p:spPr>
            <a:xfrm rot="10800000">
              <a:off x="3817130" y="5635812"/>
              <a:ext cx="518700" cy="8316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88" name="Google Shape;288;p13"/>
            <p:cNvCxnSpPr/>
            <p:nvPr/>
          </p:nvCxnSpPr>
          <p:spPr>
            <a:xfrm rot="10800000">
              <a:off x="2891624" y="6036370"/>
              <a:ext cx="0" cy="6006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89" name="Google Shape;289;p13"/>
            <p:cNvCxnSpPr/>
            <p:nvPr/>
          </p:nvCxnSpPr>
          <p:spPr>
            <a:xfrm rot="10800000">
              <a:off x="3371132" y="5983023"/>
              <a:ext cx="159300" cy="4965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grpSp>
          <p:nvGrpSpPr>
            <p:cNvPr id="290" name="Google Shape;290;p13"/>
            <p:cNvGrpSpPr/>
            <p:nvPr/>
          </p:nvGrpSpPr>
          <p:grpSpPr>
            <a:xfrm flipH="1">
              <a:off x="531948" y="4192514"/>
              <a:ext cx="1733763" cy="2233518"/>
              <a:chOff x="3523532" y="4398405"/>
              <a:chExt cx="1733763" cy="2233518"/>
            </a:xfrm>
          </p:grpSpPr>
          <p:cxnSp>
            <p:nvCxnSpPr>
              <p:cNvPr id="291" name="Google Shape;291;p13"/>
              <p:cNvCxnSpPr/>
              <p:nvPr/>
            </p:nvCxnSpPr>
            <p:spPr>
              <a:xfrm rot="10800000">
                <a:off x="4578136" y="4398405"/>
                <a:ext cx="568200" cy="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292" name="Google Shape;292;p13"/>
              <p:cNvCxnSpPr/>
              <p:nvPr/>
            </p:nvCxnSpPr>
            <p:spPr>
              <a:xfrm rot="10800000">
                <a:off x="4585295" y="4877704"/>
                <a:ext cx="672000" cy="1737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293" name="Google Shape;293;p13"/>
              <p:cNvCxnSpPr/>
              <p:nvPr/>
            </p:nvCxnSpPr>
            <p:spPr>
              <a:xfrm rot="10800000">
                <a:off x="4348970" y="5384470"/>
                <a:ext cx="720600" cy="4905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294" name="Google Shape;294;p13"/>
              <p:cNvCxnSpPr/>
              <p:nvPr/>
            </p:nvCxnSpPr>
            <p:spPr>
              <a:xfrm rot="10800000">
                <a:off x="3969530" y="5788212"/>
                <a:ext cx="518700" cy="8316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295" name="Google Shape;295;p13"/>
              <p:cNvCxnSpPr/>
              <p:nvPr/>
            </p:nvCxnSpPr>
            <p:spPr>
              <a:xfrm rot="10800000">
                <a:off x="3523532" y="6135423"/>
                <a:ext cx="159300" cy="4965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</p:grpSp>
        <p:sp>
          <p:nvSpPr>
            <p:cNvPr id="296" name="Google Shape;296;p13"/>
            <p:cNvSpPr/>
            <p:nvPr/>
          </p:nvSpPr>
          <p:spPr>
            <a:xfrm flipH="1">
              <a:off x="1874549" y="2910035"/>
              <a:ext cx="1860053" cy="2645483"/>
            </a:xfrm>
            <a:custGeom>
              <a:avLst/>
              <a:gdLst/>
              <a:ahLst/>
              <a:cxnLst/>
              <a:rect l="l" t="t" r="r" b="b"/>
              <a:pathLst>
                <a:path w="2592408" h="3699976" extrusionOk="0">
                  <a:moveTo>
                    <a:pt x="1352353" y="0"/>
                  </a:moveTo>
                  <a:lnTo>
                    <a:pt x="789069" y="0"/>
                  </a:lnTo>
                  <a:cubicBezTo>
                    <a:pt x="795886" y="455487"/>
                    <a:pt x="911250" y="658967"/>
                    <a:pt x="405256" y="1308708"/>
                  </a:cubicBezTo>
                  <a:cubicBezTo>
                    <a:pt x="135947" y="1654525"/>
                    <a:pt x="0" y="1918807"/>
                    <a:pt x="0" y="2309730"/>
                  </a:cubicBezTo>
                  <a:cubicBezTo>
                    <a:pt x="0" y="2996901"/>
                    <a:pt x="478530" y="3569718"/>
                    <a:pt x="1113237" y="3698371"/>
                  </a:cubicBezTo>
                  <a:lnTo>
                    <a:pt x="1479172" y="3699976"/>
                  </a:lnTo>
                  <a:cubicBezTo>
                    <a:pt x="2113879" y="3571323"/>
                    <a:pt x="2592408" y="2998506"/>
                    <a:pt x="2592408" y="2311335"/>
                  </a:cubicBezTo>
                  <a:cubicBezTo>
                    <a:pt x="2592408" y="1920412"/>
                    <a:pt x="2456461" y="1656130"/>
                    <a:pt x="2187152" y="1310313"/>
                  </a:cubicBezTo>
                  <a:cubicBezTo>
                    <a:pt x="1681158" y="660572"/>
                    <a:pt x="1796522" y="457092"/>
                    <a:pt x="1803339" y="1605"/>
                  </a:cubicBezTo>
                  <a:lnTo>
                    <a:pt x="1352353" y="1605"/>
                  </a:lnTo>
                  <a:lnTo>
                    <a:pt x="1352353" y="0"/>
                  </a:lnTo>
                  <a:close/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3"/>
            <p:cNvSpPr/>
            <p:nvPr/>
          </p:nvSpPr>
          <p:spPr>
            <a:xfrm>
              <a:off x="2454102" y="3046396"/>
              <a:ext cx="629986" cy="1331895"/>
            </a:xfrm>
            <a:custGeom>
              <a:avLst/>
              <a:gdLst/>
              <a:ahLst/>
              <a:cxnLst/>
              <a:rect l="l" t="t" r="r" b="b"/>
              <a:pathLst>
                <a:path w="659671" h="1443789" extrusionOk="0">
                  <a:moveTo>
                    <a:pt x="289098" y="24063"/>
                  </a:moveTo>
                  <a:cubicBezTo>
                    <a:pt x="289856" y="30634"/>
                    <a:pt x="292307" y="36897"/>
                    <a:pt x="293911" y="43314"/>
                  </a:cubicBezTo>
                  <a:cubicBezTo>
                    <a:pt x="295515" y="64169"/>
                    <a:pt x="296709" y="85059"/>
                    <a:pt x="298724" y="105878"/>
                  </a:cubicBezTo>
                  <a:cubicBezTo>
                    <a:pt x="301523" y="134796"/>
                    <a:pt x="305795" y="163564"/>
                    <a:pt x="308349" y="192505"/>
                  </a:cubicBezTo>
                  <a:cubicBezTo>
                    <a:pt x="317594" y="297283"/>
                    <a:pt x="306872" y="238051"/>
                    <a:pt x="317974" y="293570"/>
                  </a:cubicBezTo>
                  <a:lnTo>
                    <a:pt x="327599" y="399448"/>
                  </a:lnTo>
                  <a:lnTo>
                    <a:pt x="332412" y="452387"/>
                  </a:lnTo>
                  <a:cubicBezTo>
                    <a:pt x="330808" y="547036"/>
                    <a:pt x="331284" y="641743"/>
                    <a:pt x="327599" y="736333"/>
                  </a:cubicBezTo>
                  <a:cubicBezTo>
                    <a:pt x="326468" y="765364"/>
                    <a:pt x="321578" y="794131"/>
                    <a:pt x="317974" y="822960"/>
                  </a:cubicBezTo>
                  <a:cubicBezTo>
                    <a:pt x="312153" y="869533"/>
                    <a:pt x="305415" y="943073"/>
                    <a:pt x="289098" y="986589"/>
                  </a:cubicBezTo>
                  <a:cubicBezTo>
                    <a:pt x="278930" y="1013705"/>
                    <a:pt x="272431" y="1032838"/>
                    <a:pt x="260223" y="1058779"/>
                  </a:cubicBezTo>
                  <a:cubicBezTo>
                    <a:pt x="252586" y="1075007"/>
                    <a:pt x="246108" y="1091981"/>
                    <a:pt x="236159" y="1106905"/>
                  </a:cubicBezTo>
                  <a:cubicBezTo>
                    <a:pt x="232951" y="1111718"/>
                    <a:pt x="229343" y="1116287"/>
                    <a:pt x="226534" y="1121343"/>
                  </a:cubicBezTo>
                  <a:cubicBezTo>
                    <a:pt x="221308" y="1130750"/>
                    <a:pt x="217915" y="1141167"/>
                    <a:pt x="212096" y="1150219"/>
                  </a:cubicBezTo>
                  <a:cubicBezTo>
                    <a:pt x="203421" y="1163713"/>
                    <a:pt x="196055" y="1179095"/>
                    <a:pt x="183221" y="1188720"/>
                  </a:cubicBezTo>
                  <a:cubicBezTo>
                    <a:pt x="176804" y="1193533"/>
                    <a:pt x="170644" y="1198709"/>
                    <a:pt x="163970" y="1203158"/>
                  </a:cubicBezTo>
                  <a:cubicBezTo>
                    <a:pt x="145838" y="1215246"/>
                    <a:pt x="139007" y="1218046"/>
                    <a:pt x="120656" y="1227221"/>
                  </a:cubicBezTo>
                  <a:cubicBezTo>
                    <a:pt x="98362" y="1221648"/>
                    <a:pt x="83622" y="1222549"/>
                    <a:pt x="67717" y="1207970"/>
                  </a:cubicBezTo>
                  <a:cubicBezTo>
                    <a:pt x="52666" y="1194173"/>
                    <a:pt x="24404" y="1164657"/>
                    <a:pt x="24404" y="1164657"/>
                  </a:cubicBezTo>
                  <a:cubicBezTo>
                    <a:pt x="19591" y="1153427"/>
                    <a:pt x="13075" y="1142783"/>
                    <a:pt x="9966" y="1130968"/>
                  </a:cubicBezTo>
                  <a:cubicBezTo>
                    <a:pt x="-4030" y="1077784"/>
                    <a:pt x="-973" y="1048585"/>
                    <a:pt x="5153" y="991402"/>
                  </a:cubicBezTo>
                  <a:cubicBezTo>
                    <a:pt x="7064" y="973568"/>
                    <a:pt x="10214" y="955808"/>
                    <a:pt x="14778" y="938463"/>
                  </a:cubicBezTo>
                  <a:cubicBezTo>
                    <a:pt x="25642" y="897179"/>
                    <a:pt x="30073" y="903061"/>
                    <a:pt x="48467" y="866274"/>
                  </a:cubicBezTo>
                  <a:cubicBezTo>
                    <a:pt x="52985" y="857239"/>
                    <a:pt x="64926" y="825164"/>
                    <a:pt x="72530" y="813335"/>
                  </a:cubicBezTo>
                  <a:cubicBezTo>
                    <a:pt x="83119" y="796863"/>
                    <a:pt x="97460" y="782722"/>
                    <a:pt x="106218" y="765208"/>
                  </a:cubicBezTo>
                  <a:cubicBezTo>
                    <a:pt x="118320" y="741007"/>
                    <a:pt x="124647" y="726366"/>
                    <a:pt x="144719" y="702644"/>
                  </a:cubicBezTo>
                  <a:cubicBezTo>
                    <a:pt x="151354" y="694802"/>
                    <a:pt x="160424" y="689364"/>
                    <a:pt x="168783" y="683394"/>
                  </a:cubicBezTo>
                  <a:cubicBezTo>
                    <a:pt x="199150" y="661703"/>
                    <a:pt x="218095" y="646299"/>
                    <a:pt x="255410" y="640080"/>
                  </a:cubicBezTo>
                  <a:lnTo>
                    <a:pt x="313162" y="630455"/>
                  </a:lnTo>
                  <a:cubicBezTo>
                    <a:pt x="322787" y="632059"/>
                    <a:pt x="332512" y="633150"/>
                    <a:pt x="342037" y="635267"/>
                  </a:cubicBezTo>
                  <a:cubicBezTo>
                    <a:pt x="346989" y="636367"/>
                    <a:pt x="351500" y="639085"/>
                    <a:pt x="356475" y="640080"/>
                  </a:cubicBezTo>
                  <a:cubicBezTo>
                    <a:pt x="367598" y="642305"/>
                    <a:pt x="378934" y="643289"/>
                    <a:pt x="390164" y="644893"/>
                  </a:cubicBezTo>
                  <a:cubicBezTo>
                    <a:pt x="410123" y="658199"/>
                    <a:pt x="405816" y="656189"/>
                    <a:pt x="433477" y="668956"/>
                  </a:cubicBezTo>
                  <a:cubicBezTo>
                    <a:pt x="444570" y="674076"/>
                    <a:pt x="456613" y="677238"/>
                    <a:pt x="467166" y="683394"/>
                  </a:cubicBezTo>
                  <a:cubicBezTo>
                    <a:pt x="476039" y="688570"/>
                    <a:pt x="482922" y="696602"/>
                    <a:pt x="491229" y="702644"/>
                  </a:cubicBezTo>
                  <a:cubicBezTo>
                    <a:pt x="500585" y="709448"/>
                    <a:pt x="511925" y="713715"/>
                    <a:pt x="520105" y="721895"/>
                  </a:cubicBezTo>
                  <a:cubicBezTo>
                    <a:pt x="543502" y="745292"/>
                    <a:pt x="569166" y="778758"/>
                    <a:pt x="587482" y="808522"/>
                  </a:cubicBezTo>
                  <a:cubicBezTo>
                    <a:pt x="594260" y="819537"/>
                    <a:pt x="600078" y="831120"/>
                    <a:pt x="606732" y="842210"/>
                  </a:cubicBezTo>
                  <a:cubicBezTo>
                    <a:pt x="620560" y="865257"/>
                    <a:pt x="619516" y="854621"/>
                    <a:pt x="630795" y="890337"/>
                  </a:cubicBezTo>
                  <a:cubicBezTo>
                    <a:pt x="633627" y="899303"/>
                    <a:pt x="652254" y="975775"/>
                    <a:pt x="654858" y="991402"/>
                  </a:cubicBezTo>
                  <a:cubicBezTo>
                    <a:pt x="657246" y="1005731"/>
                    <a:pt x="658067" y="1020278"/>
                    <a:pt x="659671" y="1034716"/>
                  </a:cubicBezTo>
                  <a:cubicBezTo>
                    <a:pt x="658067" y="1079634"/>
                    <a:pt x="657783" y="1124618"/>
                    <a:pt x="654858" y="1169469"/>
                  </a:cubicBezTo>
                  <a:cubicBezTo>
                    <a:pt x="652967" y="1198461"/>
                    <a:pt x="649651" y="1227381"/>
                    <a:pt x="645233" y="1256097"/>
                  </a:cubicBezTo>
                  <a:cubicBezTo>
                    <a:pt x="643222" y="1269172"/>
                    <a:pt x="639242" y="1281878"/>
                    <a:pt x="635608" y="1294598"/>
                  </a:cubicBezTo>
                  <a:cubicBezTo>
                    <a:pt x="630017" y="1314167"/>
                    <a:pt x="620470" y="1339312"/>
                    <a:pt x="611545" y="1357162"/>
                  </a:cubicBezTo>
                  <a:cubicBezTo>
                    <a:pt x="607362" y="1365528"/>
                    <a:pt x="602296" y="1373442"/>
                    <a:pt x="597107" y="1381225"/>
                  </a:cubicBezTo>
                  <a:cubicBezTo>
                    <a:pt x="592658" y="1387899"/>
                    <a:pt x="587889" y="1394386"/>
                    <a:pt x="582669" y="1400476"/>
                  </a:cubicBezTo>
                  <a:cubicBezTo>
                    <a:pt x="571178" y="1413882"/>
                    <a:pt x="544269" y="1435453"/>
                    <a:pt x="534543" y="1443789"/>
                  </a:cubicBezTo>
                  <a:cubicBezTo>
                    <a:pt x="524918" y="1442185"/>
                    <a:pt x="514838" y="1442312"/>
                    <a:pt x="505667" y="1438977"/>
                  </a:cubicBezTo>
                  <a:cubicBezTo>
                    <a:pt x="496876" y="1435780"/>
                    <a:pt x="489970" y="1428722"/>
                    <a:pt x="481604" y="1424539"/>
                  </a:cubicBezTo>
                  <a:cubicBezTo>
                    <a:pt x="477067" y="1422270"/>
                    <a:pt x="471979" y="1421330"/>
                    <a:pt x="467166" y="1419726"/>
                  </a:cubicBezTo>
                  <a:cubicBezTo>
                    <a:pt x="462353" y="1397267"/>
                    <a:pt x="453047" y="1375316"/>
                    <a:pt x="452728" y="1352349"/>
                  </a:cubicBezTo>
                  <a:cubicBezTo>
                    <a:pt x="451124" y="1236846"/>
                    <a:pt x="451152" y="1121309"/>
                    <a:pt x="447915" y="1005840"/>
                  </a:cubicBezTo>
                  <a:cubicBezTo>
                    <a:pt x="443801" y="859119"/>
                    <a:pt x="448451" y="888198"/>
                    <a:pt x="433477" y="813335"/>
                  </a:cubicBezTo>
                  <a:cubicBezTo>
                    <a:pt x="420666" y="595514"/>
                    <a:pt x="438113" y="835935"/>
                    <a:pt x="419039" y="678581"/>
                  </a:cubicBezTo>
                  <a:cubicBezTo>
                    <a:pt x="414775" y="643400"/>
                    <a:pt x="412722" y="607986"/>
                    <a:pt x="409414" y="572703"/>
                  </a:cubicBezTo>
                  <a:cubicBezTo>
                    <a:pt x="407909" y="556651"/>
                    <a:pt x="404602" y="524577"/>
                    <a:pt x="404602" y="524577"/>
                  </a:cubicBezTo>
                  <a:cubicBezTo>
                    <a:pt x="401393" y="460409"/>
                    <a:pt x="397269" y="396280"/>
                    <a:pt x="394976" y="332072"/>
                  </a:cubicBezTo>
                  <a:cubicBezTo>
                    <a:pt x="393372" y="287154"/>
                    <a:pt x="392590" y="242199"/>
                    <a:pt x="390164" y="197318"/>
                  </a:cubicBezTo>
                  <a:cubicBezTo>
                    <a:pt x="389380" y="182812"/>
                    <a:pt x="386465" y="168488"/>
                    <a:pt x="385351" y="154004"/>
                  </a:cubicBezTo>
                  <a:cubicBezTo>
                    <a:pt x="383256" y="126766"/>
                    <a:pt x="382807" y="99413"/>
                    <a:pt x="380538" y="72189"/>
                  </a:cubicBezTo>
                  <a:cubicBezTo>
                    <a:pt x="379596" y="60885"/>
                    <a:pt x="377225" y="49745"/>
                    <a:pt x="375726" y="38501"/>
                  </a:cubicBezTo>
                  <a:cubicBezTo>
                    <a:pt x="374017" y="25681"/>
                    <a:pt x="372200" y="12869"/>
                    <a:pt x="370913" y="0"/>
                  </a:cubicBezTo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4C4C4C"/>
            </a:gs>
            <a:gs pos="50000">
              <a:srgbClr val="292929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40025"/>
            <a:ext cx="8520600" cy="3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💡"/>
              <a:defRPr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55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💡"/>
              <a:defRPr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55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💡"/>
              <a:defRPr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55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💡"/>
              <a:defRPr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55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💡"/>
              <a:defRPr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55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💡"/>
              <a:defRPr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55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💡"/>
              <a:defRPr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55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💡"/>
              <a:defRPr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556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2000"/>
              <a:buFont typeface="Muli"/>
              <a:buChar char="💡"/>
              <a:defRPr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 rot="5400000">
            <a:off x="-679350" y="473522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100"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7" r:id="rId7"/>
    <p:sldLayoutId id="2147483658" r:id="rId8"/>
    <p:sldLayoutId id="2147483659" r:id="rId9"/>
    <p:sldLayoutId id="2147483660" r:id="rId10"/>
    <p:sldLayoutId id="2147483662" r:id="rId11"/>
    <p:sldLayoutId id="214748366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gif"/><Relationship Id="rId4" Type="http://schemas.openxmlformats.org/officeDocument/2006/relationships/hyperlink" Target="https://iiihimeraiii.github.io/Kapusta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gif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375;p19">
            <a:extLst>
              <a:ext uri="{FF2B5EF4-FFF2-40B4-BE49-F238E27FC236}">
                <a16:creationId xmlns:a16="http://schemas.microsoft.com/office/drawing/2014/main" id="{295EE5BE-C81D-187C-12BB-D6723BE290DC}"/>
              </a:ext>
            </a:extLst>
          </p:cNvPr>
          <p:cNvSpPr txBox="1">
            <a:spLocks/>
          </p:cNvSpPr>
          <p:nvPr/>
        </p:nvSpPr>
        <p:spPr>
          <a:xfrm>
            <a:off x="4432498" y="4244999"/>
            <a:ext cx="4387125" cy="69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Sue Ellen Francisco"/>
              <a:buNone/>
              <a:defRPr sz="5300" b="1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Sue Ellen Francisco"/>
              <a:buNone/>
              <a:defRPr sz="5300" b="1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Sue Ellen Francisco"/>
              <a:buNone/>
              <a:defRPr sz="5300" b="1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Sue Ellen Francisco"/>
              <a:buNone/>
              <a:defRPr sz="5300" b="1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Sue Ellen Francisco"/>
              <a:buNone/>
              <a:defRPr sz="5300" b="1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Sue Ellen Francisco"/>
              <a:buNone/>
              <a:defRPr sz="5300" b="1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Sue Ellen Francisco"/>
              <a:buNone/>
              <a:defRPr sz="5300" b="1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Sue Ellen Francisco"/>
              <a:buNone/>
              <a:defRPr sz="5300" b="1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Sue Ellen Francisco"/>
              <a:buNone/>
              <a:defRPr sz="5300" b="1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9pPr>
          </a:lstStyle>
          <a:p>
            <a:pPr algn="l"/>
            <a:r>
              <a:rPr lang="en-US" sz="2800" dirty="0" err="1">
                <a:latin typeface="PilGi" pitchFamily="2" charset="-127"/>
                <a:ea typeface="PilGi" pitchFamily="2" charset="-127"/>
              </a:rPr>
              <a:t>GoIT</a:t>
            </a:r>
            <a:r>
              <a:rPr lang="en-US" sz="2800" dirty="0">
                <a:latin typeface="PilGi" pitchFamily="2" charset="-127"/>
                <a:ea typeface="PilGi" pitchFamily="2" charset="-127"/>
              </a:rPr>
              <a:t>/Bootcamp34/React</a:t>
            </a:r>
            <a:endParaRPr lang="en-US" sz="13800" baseline="30000" dirty="0">
              <a:solidFill>
                <a:srgbClr val="92D050"/>
              </a:solidFill>
              <a:latin typeface="PilGi" pitchFamily="2" charset="-127"/>
              <a:ea typeface="PilGi" pitchFamily="2" charset="-127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9BC1217-D191-7EC2-2840-C65CB0A54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80031" y="2060486"/>
            <a:ext cx="2885306" cy="2369557"/>
          </a:xfrm>
          <a:prstGeom prst="rect">
            <a:avLst/>
          </a:prstGeom>
        </p:spPr>
      </p:pic>
      <p:sp>
        <p:nvSpPr>
          <p:cNvPr id="17" name="Google Shape;388;p21">
            <a:extLst>
              <a:ext uri="{FF2B5EF4-FFF2-40B4-BE49-F238E27FC236}">
                <a16:creationId xmlns:a16="http://schemas.microsoft.com/office/drawing/2014/main" id="{F74C2D48-6450-2B05-A55F-2D364F822A4A}"/>
              </a:ext>
            </a:extLst>
          </p:cNvPr>
          <p:cNvSpPr/>
          <p:nvPr/>
        </p:nvSpPr>
        <p:spPr>
          <a:xfrm rot="1259531">
            <a:off x="4731458" y="847656"/>
            <a:ext cx="1219489" cy="333960"/>
          </a:xfrm>
          <a:custGeom>
            <a:avLst/>
            <a:gdLst/>
            <a:ahLst/>
            <a:cxnLst/>
            <a:rect l="l" t="t" r="r" b="b"/>
            <a:pathLst>
              <a:path w="2144830" h="1840911" extrusionOk="0">
                <a:moveTo>
                  <a:pt x="37324" y="520784"/>
                </a:moveTo>
                <a:cubicBezTo>
                  <a:pt x="51454" y="577303"/>
                  <a:pt x="65987" y="633723"/>
                  <a:pt x="79713" y="690341"/>
                </a:cubicBezTo>
                <a:cubicBezTo>
                  <a:pt x="82138" y="700344"/>
                  <a:pt x="83536" y="710572"/>
                  <a:pt x="85769" y="720619"/>
                </a:cubicBezTo>
                <a:cubicBezTo>
                  <a:pt x="87574" y="728744"/>
                  <a:pt x="90019" y="736717"/>
                  <a:pt x="91824" y="744842"/>
                </a:cubicBezTo>
                <a:cubicBezTo>
                  <a:pt x="94057" y="754889"/>
                  <a:pt x="95566" y="765091"/>
                  <a:pt x="97880" y="775120"/>
                </a:cubicBezTo>
                <a:cubicBezTo>
                  <a:pt x="97889" y="775159"/>
                  <a:pt x="113014" y="835658"/>
                  <a:pt x="116047" y="847788"/>
                </a:cubicBezTo>
                <a:cubicBezTo>
                  <a:pt x="118066" y="855862"/>
                  <a:pt x="120735" y="863801"/>
                  <a:pt x="122103" y="872010"/>
                </a:cubicBezTo>
                <a:cubicBezTo>
                  <a:pt x="130504" y="922423"/>
                  <a:pt x="126421" y="896189"/>
                  <a:pt x="134214" y="950733"/>
                </a:cubicBezTo>
                <a:cubicBezTo>
                  <a:pt x="136232" y="978993"/>
                  <a:pt x="140269" y="1007180"/>
                  <a:pt x="140269" y="1035512"/>
                </a:cubicBezTo>
                <a:cubicBezTo>
                  <a:pt x="140269" y="1363226"/>
                  <a:pt x="101904" y="1241353"/>
                  <a:pt x="140269" y="1356461"/>
                </a:cubicBezTo>
                <a:cubicBezTo>
                  <a:pt x="146325" y="1352424"/>
                  <a:pt x="151926" y="1347604"/>
                  <a:pt x="158436" y="1344349"/>
                </a:cubicBezTo>
                <a:cubicBezTo>
                  <a:pt x="173066" y="1337034"/>
                  <a:pt x="185317" y="1338054"/>
                  <a:pt x="200826" y="1332238"/>
                </a:cubicBezTo>
                <a:cubicBezTo>
                  <a:pt x="209278" y="1329068"/>
                  <a:pt x="216484" y="1322982"/>
                  <a:pt x="225048" y="1320127"/>
                </a:cubicBezTo>
                <a:cubicBezTo>
                  <a:pt x="240839" y="1314863"/>
                  <a:pt x="257702" y="1313279"/>
                  <a:pt x="273493" y="1308015"/>
                </a:cubicBezTo>
                <a:lnTo>
                  <a:pt x="309827" y="1295904"/>
                </a:lnTo>
                <a:cubicBezTo>
                  <a:pt x="359986" y="1279185"/>
                  <a:pt x="280300" y="1305456"/>
                  <a:pt x="370383" y="1277737"/>
                </a:cubicBezTo>
                <a:cubicBezTo>
                  <a:pt x="382585" y="1273982"/>
                  <a:pt x="394606" y="1269663"/>
                  <a:pt x="406717" y="1265626"/>
                </a:cubicBezTo>
                <a:cubicBezTo>
                  <a:pt x="421122" y="1260824"/>
                  <a:pt x="433890" y="1256051"/>
                  <a:pt x="449107" y="1253515"/>
                </a:cubicBezTo>
                <a:cubicBezTo>
                  <a:pt x="607869" y="1227056"/>
                  <a:pt x="472566" y="1251813"/>
                  <a:pt x="582330" y="1235348"/>
                </a:cubicBezTo>
                <a:cubicBezTo>
                  <a:pt x="606615" y="1231705"/>
                  <a:pt x="630815" y="1227505"/>
                  <a:pt x="654998" y="1223237"/>
                </a:cubicBezTo>
                <a:cubicBezTo>
                  <a:pt x="679430" y="1218925"/>
                  <a:pt x="696461" y="1213919"/>
                  <a:pt x="721610" y="1211125"/>
                </a:cubicBezTo>
                <a:cubicBezTo>
                  <a:pt x="745768" y="1208441"/>
                  <a:pt x="770104" y="1207614"/>
                  <a:pt x="794277" y="1205070"/>
                </a:cubicBezTo>
                <a:cubicBezTo>
                  <a:pt x="808472" y="1203576"/>
                  <a:pt x="822491" y="1200682"/>
                  <a:pt x="836667" y="1199014"/>
                </a:cubicBezTo>
                <a:cubicBezTo>
                  <a:pt x="856814" y="1196644"/>
                  <a:pt x="877038" y="1194977"/>
                  <a:pt x="897223" y="1192959"/>
                </a:cubicBezTo>
                <a:cubicBezTo>
                  <a:pt x="918994" y="1187516"/>
                  <a:pt x="928665" y="1184690"/>
                  <a:pt x="951724" y="1180847"/>
                </a:cubicBezTo>
                <a:cubicBezTo>
                  <a:pt x="997907" y="1173150"/>
                  <a:pt x="1044820" y="1170376"/>
                  <a:pt x="1091003" y="1162680"/>
                </a:cubicBezTo>
                <a:cubicBezTo>
                  <a:pt x="1103114" y="1160662"/>
                  <a:pt x="1115297" y="1159033"/>
                  <a:pt x="1127337" y="1156625"/>
                </a:cubicBezTo>
                <a:cubicBezTo>
                  <a:pt x="1135498" y="1154993"/>
                  <a:pt x="1143321" y="1151746"/>
                  <a:pt x="1151560" y="1150569"/>
                </a:cubicBezTo>
                <a:cubicBezTo>
                  <a:pt x="1171642" y="1147700"/>
                  <a:pt x="1191954" y="1146754"/>
                  <a:pt x="1212116" y="1144514"/>
                </a:cubicBezTo>
                <a:cubicBezTo>
                  <a:pt x="1228290" y="1142717"/>
                  <a:pt x="1244413" y="1140477"/>
                  <a:pt x="1260561" y="1138458"/>
                </a:cubicBezTo>
                <a:cubicBezTo>
                  <a:pt x="1286802" y="1140477"/>
                  <a:pt x="1323126" y="1123739"/>
                  <a:pt x="1339284" y="1144514"/>
                </a:cubicBezTo>
                <a:cubicBezTo>
                  <a:pt x="1360388" y="1171647"/>
                  <a:pt x="1343002" y="1213164"/>
                  <a:pt x="1345340" y="1247459"/>
                </a:cubicBezTo>
                <a:cubicBezTo>
                  <a:pt x="1349058" y="1301982"/>
                  <a:pt x="1348466" y="1357055"/>
                  <a:pt x="1357451" y="1410961"/>
                </a:cubicBezTo>
                <a:cubicBezTo>
                  <a:pt x="1359470" y="1423072"/>
                  <a:pt x="1361311" y="1435215"/>
                  <a:pt x="1363507" y="1447295"/>
                </a:cubicBezTo>
                <a:cubicBezTo>
                  <a:pt x="1365348" y="1457421"/>
                  <a:pt x="1368106" y="1467384"/>
                  <a:pt x="1369562" y="1477573"/>
                </a:cubicBezTo>
                <a:cubicBezTo>
                  <a:pt x="1374165" y="1509794"/>
                  <a:pt x="1379177" y="1542011"/>
                  <a:pt x="1381673" y="1574463"/>
                </a:cubicBezTo>
                <a:cubicBezTo>
                  <a:pt x="1383692" y="1600704"/>
                  <a:pt x="1386308" y="1626906"/>
                  <a:pt x="1387729" y="1653186"/>
                </a:cubicBezTo>
                <a:cubicBezTo>
                  <a:pt x="1397560" y="1835051"/>
                  <a:pt x="1385992" y="1743966"/>
                  <a:pt x="1399840" y="1840911"/>
                </a:cubicBezTo>
                <a:cubicBezTo>
                  <a:pt x="1412825" y="1837665"/>
                  <a:pt x="1433139" y="1835471"/>
                  <a:pt x="1442230" y="1822744"/>
                </a:cubicBezTo>
                <a:cubicBezTo>
                  <a:pt x="1448548" y="1813899"/>
                  <a:pt x="1449843" y="1802362"/>
                  <a:pt x="1454341" y="1792466"/>
                </a:cubicBezTo>
                <a:cubicBezTo>
                  <a:pt x="1459944" y="1780139"/>
                  <a:pt x="1467300" y="1768631"/>
                  <a:pt x="1472508" y="1756132"/>
                </a:cubicBezTo>
                <a:cubicBezTo>
                  <a:pt x="1477418" y="1744348"/>
                  <a:pt x="1478910" y="1731217"/>
                  <a:pt x="1484619" y="1719798"/>
                </a:cubicBezTo>
                <a:cubicBezTo>
                  <a:pt x="1536891" y="1615257"/>
                  <a:pt x="1480827" y="1733950"/>
                  <a:pt x="1508842" y="1659242"/>
                </a:cubicBezTo>
                <a:cubicBezTo>
                  <a:pt x="1512012" y="1650789"/>
                  <a:pt x="1517170" y="1643215"/>
                  <a:pt x="1520953" y="1635019"/>
                </a:cubicBezTo>
                <a:cubicBezTo>
                  <a:pt x="1531413" y="1612355"/>
                  <a:pt x="1555441" y="1554405"/>
                  <a:pt x="1569398" y="1532074"/>
                </a:cubicBezTo>
                <a:cubicBezTo>
                  <a:pt x="1579491" y="1515926"/>
                  <a:pt x="1590557" y="1500347"/>
                  <a:pt x="1599676" y="1483629"/>
                </a:cubicBezTo>
                <a:cubicBezTo>
                  <a:pt x="1634992" y="1418883"/>
                  <a:pt x="1565534" y="1524933"/>
                  <a:pt x="1617843" y="1441239"/>
                </a:cubicBezTo>
                <a:cubicBezTo>
                  <a:pt x="1646920" y="1394716"/>
                  <a:pt x="1625693" y="1437298"/>
                  <a:pt x="1648121" y="1398850"/>
                </a:cubicBezTo>
                <a:cubicBezTo>
                  <a:pt x="1658592" y="1380899"/>
                  <a:pt x="1668720" y="1362740"/>
                  <a:pt x="1678399" y="1344349"/>
                </a:cubicBezTo>
                <a:cubicBezTo>
                  <a:pt x="1688910" y="1324378"/>
                  <a:pt x="1697066" y="1303145"/>
                  <a:pt x="1708677" y="1283793"/>
                </a:cubicBezTo>
                <a:cubicBezTo>
                  <a:pt x="1714733" y="1273700"/>
                  <a:pt x="1721580" y="1264042"/>
                  <a:pt x="1726844" y="1253515"/>
                </a:cubicBezTo>
                <a:cubicBezTo>
                  <a:pt x="1731705" y="1243792"/>
                  <a:pt x="1733841" y="1232828"/>
                  <a:pt x="1738956" y="1223237"/>
                </a:cubicBezTo>
                <a:cubicBezTo>
                  <a:pt x="1750034" y="1202466"/>
                  <a:pt x="1764761" y="1183735"/>
                  <a:pt x="1775289" y="1162680"/>
                </a:cubicBezTo>
                <a:cubicBezTo>
                  <a:pt x="1779326" y="1154606"/>
                  <a:pt x="1781985" y="1145680"/>
                  <a:pt x="1787401" y="1138458"/>
                </a:cubicBezTo>
                <a:cubicBezTo>
                  <a:pt x="1794252" y="1129323"/>
                  <a:pt x="1804772" y="1123370"/>
                  <a:pt x="1811623" y="1114235"/>
                </a:cubicBezTo>
                <a:cubicBezTo>
                  <a:pt x="1817039" y="1107013"/>
                  <a:pt x="1818727" y="1097524"/>
                  <a:pt x="1823734" y="1090013"/>
                </a:cubicBezTo>
                <a:cubicBezTo>
                  <a:pt x="1834931" y="1073218"/>
                  <a:pt x="1847957" y="1057716"/>
                  <a:pt x="1860068" y="1041568"/>
                </a:cubicBezTo>
                <a:cubicBezTo>
                  <a:pt x="1866124" y="1033494"/>
                  <a:pt x="1874487" y="1026716"/>
                  <a:pt x="1878235" y="1017345"/>
                </a:cubicBezTo>
                <a:cubicBezTo>
                  <a:pt x="1888448" y="991812"/>
                  <a:pt x="1891541" y="979417"/>
                  <a:pt x="1908513" y="956789"/>
                </a:cubicBezTo>
                <a:cubicBezTo>
                  <a:pt x="1919679" y="941901"/>
                  <a:pt x="1934030" y="929544"/>
                  <a:pt x="1944847" y="914400"/>
                </a:cubicBezTo>
                <a:cubicBezTo>
                  <a:pt x="1954306" y="901157"/>
                  <a:pt x="1959737" y="885342"/>
                  <a:pt x="1969069" y="872010"/>
                </a:cubicBezTo>
                <a:cubicBezTo>
                  <a:pt x="1973980" y="864994"/>
                  <a:pt x="1981663" y="860345"/>
                  <a:pt x="1987236" y="853843"/>
                </a:cubicBezTo>
                <a:cubicBezTo>
                  <a:pt x="1993804" y="846180"/>
                  <a:pt x="1998835" y="837284"/>
                  <a:pt x="2005403" y="829621"/>
                </a:cubicBezTo>
                <a:cubicBezTo>
                  <a:pt x="2010976" y="823119"/>
                  <a:pt x="2017997" y="817956"/>
                  <a:pt x="2023570" y="811454"/>
                </a:cubicBezTo>
                <a:cubicBezTo>
                  <a:pt x="2030138" y="803791"/>
                  <a:pt x="2035091" y="794827"/>
                  <a:pt x="2041737" y="787231"/>
                </a:cubicBezTo>
                <a:cubicBezTo>
                  <a:pt x="2049256" y="778638"/>
                  <a:pt x="2058529" y="771679"/>
                  <a:pt x="2065960" y="763009"/>
                </a:cubicBezTo>
                <a:cubicBezTo>
                  <a:pt x="2070696" y="757483"/>
                  <a:pt x="2073412" y="750433"/>
                  <a:pt x="2078071" y="744842"/>
                </a:cubicBezTo>
                <a:cubicBezTo>
                  <a:pt x="2092642" y="727357"/>
                  <a:pt x="2096542" y="726472"/>
                  <a:pt x="2114405" y="714564"/>
                </a:cubicBezTo>
                <a:cubicBezTo>
                  <a:pt x="2120460" y="706490"/>
                  <a:pt x="2126705" y="698554"/>
                  <a:pt x="2132571" y="690341"/>
                </a:cubicBezTo>
                <a:cubicBezTo>
                  <a:pt x="2136801" y="684419"/>
                  <a:pt x="2146110" y="679311"/>
                  <a:pt x="2144683" y="672174"/>
                </a:cubicBezTo>
                <a:cubicBezTo>
                  <a:pt x="2143733" y="667422"/>
                  <a:pt x="2102354" y="647979"/>
                  <a:pt x="2102293" y="647952"/>
                </a:cubicBezTo>
                <a:cubicBezTo>
                  <a:pt x="2092360" y="643537"/>
                  <a:pt x="2081558" y="641046"/>
                  <a:pt x="2072015" y="635841"/>
                </a:cubicBezTo>
                <a:cubicBezTo>
                  <a:pt x="2006576" y="600147"/>
                  <a:pt x="2059924" y="619698"/>
                  <a:pt x="2017514" y="605563"/>
                </a:cubicBezTo>
                <a:cubicBezTo>
                  <a:pt x="2011459" y="601526"/>
                  <a:pt x="2005270" y="597681"/>
                  <a:pt x="1999348" y="593451"/>
                </a:cubicBezTo>
                <a:cubicBezTo>
                  <a:pt x="1988330" y="585581"/>
                  <a:pt x="1969802" y="570309"/>
                  <a:pt x="1956958" y="563173"/>
                </a:cubicBezTo>
                <a:cubicBezTo>
                  <a:pt x="1945121" y="556597"/>
                  <a:pt x="1931643" y="552876"/>
                  <a:pt x="1920624" y="545006"/>
                </a:cubicBezTo>
                <a:cubicBezTo>
                  <a:pt x="1903163" y="532534"/>
                  <a:pt x="1888663" y="516354"/>
                  <a:pt x="1872179" y="502617"/>
                </a:cubicBezTo>
                <a:cubicBezTo>
                  <a:pt x="1864426" y="496156"/>
                  <a:pt x="1855620" y="491018"/>
                  <a:pt x="1847957" y="484450"/>
                </a:cubicBezTo>
                <a:cubicBezTo>
                  <a:pt x="1841455" y="478877"/>
                  <a:pt x="1836418" y="471706"/>
                  <a:pt x="1829790" y="466283"/>
                </a:cubicBezTo>
                <a:cubicBezTo>
                  <a:pt x="1814167" y="453501"/>
                  <a:pt x="1795618" y="444222"/>
                  <a:pt x="1781345" y="429949"/>
                </a:cubicBezTo>
                <a:cubicBezTo>
                  <a:pt x="1767215" y="415819"/>
                  <a:pt x="1754942" y="399549"/>
                  <a:pt x="1738956" y="387560"/>
                </a:cubicBezTo>
                <a:cubicBezTo>
                  <a:pt x="1722808" y="375449"/>
                  <a:pt x="1704784" y="365499"/>
                  <a:pt x="1690511" y="351226"/>
                </a:cubicBezTo>
                <a:cubicBezTo>
                  <a:pt x="1645432" y="306147"/>
                  <a:pt x="1700788" y="363216"/>
                  <a:pt x="1654177" y="308837"/>
                </a:cubicBezTo>
                <a:cubicBezTo>
                  <a:pt x="1638994" y="291124"/>
                  <a:pt x="1630934" y="286863"/>
                  <a:pt x="1611787" y="272503"/>
                </a:cubicBezTo>
                <a:cubicBezTo>
                  <a:pt x="1558636" y="192774"/>
                  <a:pt x="1612083" y="267801"/>
                  <a:pt x="1569398" y="218002"/>
                </a:cubicBezTo>
                <a:cubicBezTo>
                  <a:pt x="1562830" y="210339"/>
                  <a:pt x="1557877" y="201375"/>
                  <a:pt x="1551231" y="193780"/>
                </a:cubicBezTo>
                <a:cubicBezTo>
                  <a:pt x="1543712" y="185187"/>
                  <a:pt x="1534440" y="178227"/>
                  <a:pt x="1527009" y="169557"/>
                </a:cubicBezTo>
                <a:cubicBezTo>
                  <a:pt x="1500097" y="138160"/>
                  <a:pt x="1531715" y="162602"/>
                  <a:pt x="1496730" y="139279"/>
                </a:cubicBezTo>
                <a:cubicBezTo>
                  <a:pt x="1466174" y="93444"/>
                  <a:pt x="1482801" y="113237"/>
                  <a:pt x="1448285" y="78723"/>
                </a:cubicBezTo>
                <a:cubicBezTo>
                  <a:pt x="1442229" y="66612"/>
                  <a:pt x="1437085" y="54000"/>
                  <a:pt x="1430118" y="42389"/>
                </a:cubicBezTo>
                <a:cubicBezTo>
                  <a:pt x="1402623" y="-3438"/>
                  <a:pt x="1418622" y="38174"/>
                  <a:pt x="1405896" y="0"/>
                </a:cubicBezTo>
                <a:cubicBezTo>
                  <a:pt x="1377109" y="43179"/>
                  <a:pt x="1392646" y="11886"/>
                  <a:pt x="1399840" y="109001"/>
                </a:cubicBezTo>
                <a:cubicBezTo>
                  <a:pt x="1401777" y="135153"/>
                  <a:pt x="1408321" y="213177"/>
                  <a:pt x="1411952" y="242225"/>
                </a:cubicBezTo>
                <a:cubicBezTo>
                  <a:pt x="1414536" y="262901"/>
                  <a:pt x="1419926" y="288156"/>
                  <a:pt x="1424063" y="308837"/>
                </a:cubicBezTo>
                <a:cubicBezTo>
                  <a:pt x="1426081" y="329022"/>
                  <a:pt x="1427437" y="349285"/>
                  <a:pt x="1430118" y="369393"/>
                </a:cubicBezTo>
                <a:cubicBezTo>
                  <a:pt x="1431478" y="379595"/>
                  <a:pt x="1434718" y="389482"/>
                  <a:pt x="1436174" y="399671"/>
                </a:cubicBezTo>
                <a:cubicBezTo>
                  <a:pt x="1450562" y="500383"/>
                  <a:pt x="1434594" y="415987"/>
                  <a:pt x="1448285" y="484450"/>
                </a:cubicBezTo>
                <a:cubicBezTo>
                  <a:pt x="1447298" y="495303"/>
                  <a:pt x="1452728" y="553079"/>
                  <a:pt x="1430118" y="569229"/>
                </a:cubicBezTo>
                <a:cubicBezTo>
                  <a:pt x="1421273" y="575547"/>
                  <a:pt x="1410018" y="577523"/>
                  <a:pt x="1399840" y="581340"/>
                </a:cubicBezTo>
                <a:cubicBezTo>
                  <a:pt x="1393863" y="583581"/>
                  <a:pt x="1387729" y="585377"/>
                  <a:pt x="1381673" y="587396"/>
                </a:cubicBezTo>
                <a:cubicBezTo>
                  <a:pt x="1359469" y="585377"/>
                  <a:pt x="1337162" y="584287"/>
                  <a:pt x="1315062" y="581340"/>
                </a:cubicBezTo>
                <a:cubicBezTo>
                  <a:pt x="1306812" y="580240"/>
                  <a:pt x="1299049" y="576652"/>
                  <a:pt x="1290839" y="575284"/>
                </a:cubicBezTo>
                <a:cubicBezTo>
                  <a:pt x="1274786" y="572609"/>
                  <a:pt x="1258542" y="571247"/>
                  <a:pt x="1242394" y="569229"/>
                </a:cubicBezTo>
                <a:lnTo>
                  <a:pt x="1121281" y="575284"/>
                </a:lnTo>
                <a:lnTo>
                  <a:pt x="1024391" y="581340"/>
                </a:lnTo>
                <a:cubicBezTo>
                  <a:pt x="961840" y="584002"/>
                  <a:pt x="899242" y="585377"/>
                  <a:pt x="836667" y="587396"/>
                </a:cubicBezTo>
                <a:lnTo>
                  <a:pt x="679220" y="599507"/>
                </a:lnTo>
                <a:cubicBezTo>
                  <a:pt x="578273" y="599507"/>
                  <a:pt x="477366" y="595470"/>
                  <a:pt x="376439" y="593451"/>
                </a:cubicBezTo>
                <a:cubicBezTo>
                  <a:pt x="364328" y="591433"/>
                  <a:pt x="352091" y="590059"/>
                  <a:pt x="340105" y="587396"/>
                </a:cubicBezTo>
                <a:cubicBezTo>
                  <a:pt x="333874" y="586011"/>
                  <a:pt x="328321" y="581340"/>
                  <a:pt x="321938" y="581340"/>
                </a:cubicBezTo>
                <a:cubicBezTo>
                  <a:pt x="306380" y="581340"/>
                  <a:pt x="185206" y="591725"/>
                  <a:pt x="164492" y="593451"/>
                </a:cubicBezTo>
                <a:cubicBezTo>
                  <a:pt x="7050" y="587154"/>
                  <a:pt x="-37403" y="587396"/>
                  <a:pt x="31268" y="587396"/>
                </a:cubicBezTo>
              </a:path>
            </a:pathLst>
          </a:cu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389;p21">
            <a:extLst>
              <a:ext uri="{FF2B5EF4-FFF2-40B4-BE49-F238E27FC236}">
                <a16:creationId xmlns:a16="http://schemas.microsoft.com/office/drawing/2014/main" id="{C3560056-67E7-F374-BE18-73152A8EDE5E}"/>
              </a:ext>
            </a:extLst>
          </p:cNvPr>
          <p:cNvSpPr/>
          <p:nvPr/>
        </p:nvSpPr>
        <p:spPr>
          <a:xfrm rot="1142357">
            <a:off x="5749418" y="2105170"/>
            <a:ext cx="695176" cy="277895"/>
          </a:xfrm>
          <a:custGeom>
            <a:avLst/>
            <a:gdLst/>
            <a:ahLst/>
            <a:cxnLst/>
            <a:rect l="l" t="t" r="r" b="b"/>
            <a:pathLst>
              <a:path w="2144830" h="1840911" extrusionOk="0">
                <a:moveTo>
                  <a:pt x="37324" y="520784"/>
                </a:moveTo>
                <a:cubicBezTo>
                  <a:pt x="51454" y="577303"/>
                  <a:pt x="65987" y="633723"/>
                  <a:pt x="79713" y="690341"/>
                </a:cubicBezTo>
                <a:cubicBezTo>
                  <a:pt x="82138" y="700344"/>
                  <a:pt x="83536" y="710572"/>
                  <a:pt x="85769" y="720619"/>
                </a:cubicBezTo>
                <a:cubicBezTo>
                  <a:pt x="87574" y="728744"/>
                  <a:pt x="90019" y="736717"/>
                  <a:pt x="91824" y="744842"/>
                </a:cubicBezTo>
                <a:cubicBezTo>
                  <a:pt x="94057" y="754889"/>
                  <a:pt x="95566" y="765091"/>
                  <a:pt x="97880" y="775120"/>
                </a:cubicBezTo>
                <a:cubicBezTo>
                  <a:pt x="97889" y="775159"/>
                  <a:pt x="113014" y="835658"/>
                  <a:pt x="116047" y="847788"/>
                </a:cubicBezTo>
                <a:cubicBezTo>
                  <a:pt x="118066" y="855862"/>
                  <a:pt x="120735" y="863801"/>
                  <a:pt x="122103" y="872010"/>
                </a:cubicBezTo>
                <a:cubicBezTo>
                  <a:pt x="130504" y="922423"/>
                  <a:pt x="126421" y="896189"/>
                  <a:pt x="134214" y="950733"/>
                </a:cubicBezTo>
                <a:cubicBezTo>
                  <a:pt x="136232" y="978993"/>
                  <a:pt x="140269" y="1007180"/>
                  <a:pt x="140269" y="1035512"/>
                </a:cubicBezTo>
                <a:cubicBezTo>
                  <a:pt x="140269" y="1363226"/>
                  <a:pt x="101904" y="1241353"/>
                  <a:pt x="140269" y="1356461"/>
                </a:cubicBezTo>
                <a:cubicBezTo>
                  <a:pt x="146325" y="1352424"/>
                  <a:pt x="151926" y="1347604"/>
                  <a:pt x="158436" y="1344349"/>
                </a:cubicBezTo>
                <a:cubicBezTo>
                  <a:pt x="173066" y="1337034"/>
                  <a:pt x="185317" y="1338054"/>
                  <a:pt x="200826" y="1332238"/>
                </a:cubicBezTo>
                <a:cubicBezTo>
                  <a:pt x="209278" y="1329068"/>
                  <a:pt x="216484" y="1322982"/>
                  <a:pt x="225048" y="1320127"/>
                </a:cubicBezTo>
                <a:cubicBezTo>
                  <a:pt x="240839" y="1314863"/>
                  <a:pt x="257702" y="1313279"/>
                  <a:pt x="273493" y="1308015"/>
                </a:cubicBezTo>
                <a:lnTo>
                  <a:pt x="309827" y="1295904"/>
                </a:lnTo>
                <a:cubicBezTo>
                  <a:pt x="359986" y="1279185"/>
                  <a:pt x="280300" y="1305456"/>
                  <a:pt x="370383" y="1277737"/>
                </a:cubicBezTo>
                <a:cubicBezTo>
                  <a:pt x="382585" y="1273982"/>
                  <a:pt x="394606" y="1269663"/>
                  <a:pt x="406717" y="1265626"/>
                </a:cubicBezTo>
                <a:cubicBezTo>
                  <a:pt x="421122" y="1260824"/>
                  <a:pt x="433890" y="1256051"/>
                  <a:pt x="449107" y="1253515"/>
                </a:cubicBezTo>
                <a:cubicBezTo>
                  <a:pt x="607869" y="1227056"/>
                  <a:pt x="472566" y="1251813"/>
                  <a:pt x="582330" y="1235348"/>
                </a:cubicBezTo>
                <a:cubicBezTo>
                  <a:pt x="606615" y="1231705"/>
                  <a:pt x="630815" y="1227505"/>
                  <a:pt x="654998" y="1223237"/>
                </a:cubicBezTo>
                <a:cubicBezTo>
                  <a:pt x="679430" y="1218925"/>
                  <a:pt x="696461" y="1213919"/>
                  <a:pt x="721610" y="1211125"/>
                </a:cubicBezTo>
                <a:cubicBezTo>
                  <a:pt x="745768" y="1208441"/>
                  <a:pt x="770104" y="1207614"/>
                  <a:pt x="794277" y="1205070"/>
                </a:cubicBezTo>
                <a:cubicBezTo>
                  <a:pt x="808472" y="1203576"/>
                  <a:pt x="822491" y="1200682"/>
                  <a:pt x="836667" y="1199014"/>
                </a:cubicBezTo>
                <a:cubicBezTo>
                  <a:pt x="856814" y="1196644"/>
                  <a:pt x="877038" y="1194977"/>
                  <a:pt x="897223" y="1192959"/>
                </a:cubicBezTo>
                <a:cubicBezTo>
                  <a:pt x="918994" y="1187516"/>
                  <a:pt x="928665" y="1184690"/>
                  <a:pt x="951724" y="1180847"/>
                </a:cubicBezTo>
                <a:cubicBezTo>
                  <a:pt x="997907" y="1173150"/>
                  <a:pt x="1044820" y="1170376"/>
                  <a:pt x="1091003" y="1162680"/>
                </a:cubicBezTo>
                <a:cubicBezTo>
                  <a:pt x="1103114" y="1160662"/>
                  <a:pt x="1115297" y="1159033"/>
                  <a:pt x="1127337" y="1156625"/>
                </a:cubicBezTo>
                <a:cubicBezTo>
                  <a:pt x="1135498" y="1154993"/>
                  <a:pt x="1143321" y="1151746"/>
                  <a:pt x="1151560" y="1150569"/>
                </a:cubicBezTo>
                <a:cubicBezTo>
                  <a:pt x="1171642" y="1147700"/>
                  <a:pt x="1191954" y="1146754"/>
                  <a:pt x="1212116" y="1144514"/>
                </a:cubicBezTo>
                <a:cubicBezTo>
                  <a:pt x="1228290" y="1142717"/>
                  <a:pt x="1244413" y="1140477"/>
                  <a:pt x="1260561" y="1138458"/>
                </a:cubicBezTo>
                <a:cubicBezTo>
                  <a:pt x="1286802" y="1140477"/>
                  <a:pt x="1323126" y="1123739"/>
                  <a:pt x="1339284" y="1144514"/>
                </a:cubicBezTo>
                <a:cubicBezTo>
                  <a:pt x="1360388" y="1171647"/>
                  <a:pt x="1343002" y="1213164"/>
                  <a:pt x="1345340" y="1247459"/>
                </a:cubicBezTo>
                <a:cubicBezTo>
                  <a:pt x="1349058" y="1301982"/>
                  <a:pt x="1348466" y="1357055"/>
                  <a:pt x="1357451" y="1410961"/>
                </a:cubicBezTo>
                <a:cubicBezTo>
                  <a:pt x="1359470" y="1423072"/>
                  <a:pt x="1361311" y="1435215"/>
                  <a:pt x="1363507" y="1447295"/>
                </a:cubicBezTo>
                <a:cubicBezTo>
                  <a:pt x="1365348" y="1457421"/>
                  <a:pt x="1368106" y="1467384"/>
                  <a:pt x="1369562" y="1477573"/>
                </a:cubicBezTo>
                <a:cubicBezTo>
                  <a:pt x="1374165" y="1509794"/>
                  <a:pt x="1379177" y="1542011"/>
                  <a:pt x="1381673" y="1574463"/>
                </a:cubicBezTo>
                <a:cubicBezTo>
                  <a:pt x="1383692" y="1600704"/>
                  <a:pt x="1386308" y="1626906"/>
                  <a:pt x="1387729" y="1653186"/>
                </a:cubicBezTo>
                <a:cubicBezTo>
                  <a:pt x="1397560" y="1835051"/>
                  <a:pt x="1385992" y="1743966"/>
                  <a:pt x="1399840" y="1840911"/>
                </a:cubicBezTo>
                <a:cubicBezTo>
                  <a:pt x="1412825" y="1837665"/>
                  <a:pt x="1433139" y="1835471"/>
                  <a:pt x="1442230" y="1822744"/>
                </a:cubicBezTo>
                <a:cubicBezTo>
                  <a:pt x="1448548" y="1813899"/>
                  <a:pt x="1449843" y="1802362"/>
                  <a:pt x="1454341" y="1792466"/>
                </a:cubicBezTo>
                <a:cubicBezTo>
                  <a:pt x="1459944" y="1780139"/>
                  <a:pt x="1467300" y="1768631"/>
                  <a:pt x="1472508" y="1756132"/>
                </a:cubicBezTo>
                <a:cubicBezTo>
                  <a:pt x="1477418" y="1744348"/>
                  <a:pt x="1478910" y="1731217"/>
                  <a:pt x="1484619" y="1719798"/>
                </a:cubicBezTo>
                <a:cubicBezTo>
                  <a:pt x="1536891" y="1615257"/>
                  <a:pt x="1480827" y="1733950"/>
                  <a:pt x="1508842" y="1659242"/>
                </a:cubicBezTo>
                <a:cubicBezTo>
                  <a:pt x="1512012" y="1650789"/>
                  <a:pt x="1517170" y="1643215"/>
                  <a:pt x="1520953" y="1635019"/>
                </a:cubicBezTo>
                <a:cubicBezTo>
                  <a:pt x="1531413" y="1612355"/>
                  <a:pt x="1555441" y="1554405"/>
                  <a:pt x="1569398" y="1532074"/>
                </a:cubicBezTo>
                <a:cubicBezTo>
                  <a:pt x="1579491" y="1515926"/>
                  <a:pt x="1590557" y="1500347"/>
                  <a:pt x="1599676" y="1483629"/>
                </a:cubicBezTo>
                <a:cubicBezTo>
                  <a:pt x="1634992" y="1418883"/>
                  <a:pt x="1565534" y="1524933"/>
                  <a:pt x="1617843" y="1441239"/>
                </a:cubicBezTo>
                <a:cubicBezTo>
                  <a:pt x="1646920" y="1394716"/>
                  <a:pt x="1625693" y="1437298"/>
                  <a:pt x="1648121" y="1398850"/>
                </a:cubicBezTo>
                <a:cubicBezTo>
                  <a:pt x="1658592" y="1380899"/>
                  <a:pt x="1668720" y="1362740"/>
                  <a:pt x="1678399" y="1344349"/>
                </a:cubicBezTo>
                <a:cubicBezTo>
                  <a:pt x="1688910" y="1324378"/>
                  <a:pt x="1697066" y="1303145"/>
                  <a:pt x="1708677" y="1283793"/>
                </a:cubicBezTo>
                <a:cubicBezTo>
                  <a:pt x="1714733" y="1273700"/>
                  <a:pt x="1721580" y="1264042"/>
                  <a:pt x="1726844" y="1253515"/>
                </a:cubicBezTo>
                <a:cubicBezTo>
                  <a:pt x="1731705" y="1243792"/>
                  <a:pt x="1733841" y="1232828"/>
                  <a:pt x="1738956" y="1223237"/>
                </a:cubicBezTo>
                <a:cubicBezTo>
                  <a:pt x="1750034" y="1202466"/>
                  <a:pt x="1764761" y="1183735"/>
                  <a:pt x="1775289" y="1162680"/>
                </a:cubicBezTo>
                <a:cubicBezTo>
                  <a:pt x="1779326" y="1154606"/>
                  <a:pt x="1781985" y="1145680"/>
                  <a:pt x="1787401" y="1138458"/>
                </a:cubicBezTo>
                <a:cubicBezTo>
                  <a:pt x="1794252" y="1129323"/>
                  <a:pt x="1804772" y="1123370"/>
                  <a:pt x="1811623" y="1114235"/>
                </a:cubicBezTo>
                <a:cubicBezTo>
                  <a:pt x="1817039" y="1107013"/>
                  <a:pt x="1818727" y="1097524"/>
                  <a:pt x="1823734" y="1090013"/>
                </a:cubicBezTo>
                <a:cubicBezTo>
                  <a:pt x="1834931" y="1073218"/>
                  <a:pt x="1847957" y="1057716"/>
                  <a:pt x="1860068" y="1041568"/>
                </a:cubicBezTo>
                <a:cubicBezTo>
                  <a:pt x="1866124" y="1033494"/>
                  <a:pt x="1874487" y="1026716"/>
                  <a:pt x="1878235" y="1017345"/>
                </a:cubicBezTo>
                <a:cubicBezTo>
                  <a:pt x="1888448" y="991812"/>
                  <a:pt x="1891541" y="979417"/>
                  <a:pt x="1908513" y="956789"/>
                </a:cubicBezTo>
                <a:cubicBezTo>
                  <a:pt x="1919679" y="941901"/>
                  <a:pt x="1934030" y="929544"/>
                  <a:pt x="1944847" y="914400"/>
                </a:cubicBezTo>
                <a:cubicBezTo>
                  <a:pt x="1954306" y="901157"/>
                  <a:pt x="1959737" y="885342"/>
                  <a:pt x="1969069" y="872010"/>
                </a:cubicBezTo>
                <a:cubicBezTo>
                  <a:pt x="1973980" y="864994"/>
                  <a:pt x="1981663" y="860345"/>
                  <a:pt x="1987236" y="853843"/>
                </a:cubicBezTo>
                <a:cubicBezTo>
                  <a:pt x="1993804" y="846180"/>
                  <a:pt x="1998835" y="837284"/>
                  <a:pt x="2005403" y="829621"/>
                </a:cubicBezTo>
                <a:cubicBezTo>
                  <a:pt x="2010976" y="823119"/>
                  <a:pt x="2017997" y="817956"/>
                  <a:pt x="2023570" y="811454"/>
                </a:cubicBezTo>
                <a:cubicBezTo>
                  <a:pt x="2030138" y="803791"/>
                  <a:pt x="2035091" y="794827"/>
                  <a:pt x="2041737" y="787231"/>
                </a:cubicBezTo>
                <a:cubicBezTo>
                  <a:pt x="2049256" y="778638"/>
                  <a:pt x="2058529" y="771679"/>
                  <a:pt x="2065960" y="763009"/>
                </a:cubicBezTo>
                <a:cubicBezTo>
                  <a:pt x="2070696" y="757483"/>
                  <a:pt x="2073412" y="750433"/>
                  <a:pt x="2078071" y="744842"/>
                </a:cubicBezTo>
                <a:cubicBezTo>
                  <a:pt x="2092642" y="727357"/>
                  <a:pt x="2096542" y="726472"/>
                  <a:pt x="2114405" y="714564"/>
                </a:cubicBezTo>
                <a:cubicBezTo>
                  <a:pt x="2120460" y="706490"/>
                  <a:pt x="2126705" y="698554"/>
                  <a:pt x="2132571" y="690341"/>
                </a:cubicBezTo>
                <a:cubicBezTo>
                  <a:pt x="2136801" y="684419"/>
                  <a:pt x="2146110" y="679311"/>
                  <a:pt x="2144683" y="672174"/>
                </a:cubicBezTo>
                <a:cubicBezTo>
                  <a:pt x="2143733" y="667422"/>
                  <a:pt x="2102354" y="647979"/>
                  <a:pt x="2102293" y="647952"/>
                </a:cubicBezTo>
                <a:cubicBezTo>
                  <a:pt x="2092360" y="643537"/>
                  <a:pt x="2081558" y="641046"/>
                  <a:pt x="2072015" y="635841"/>
                </a:cubicBezTo>
                <a:cubicBezTo>
                  <a:pt x="2006576" y="600147"/>
                  <a:pt x="2059924" y="619698"/>
                  <a:pt x="2017514" y="605563"/>
                </a:cubicBezTo>
                <a:cubicBezTo>
                  <a:pt x="2011459" y="601526"/>
                  <a:pt x="2005270" y="597681"/>
                  <a:pt x="1999348" y="593451"/>
                </a:cubicBezTo>
                <a:cubicBezTo>
                  <a:pt x="1988330" y="585581"/>
                  <a:pt x="1969802" y="570309"/>
                  <a:pt x="1956958" y="563173"/>
                </a:cubicBezTo>
                <a:cubicBezTo>
                  <a:pt x="1945121" y="556597"/>
                  <a:pt x="1931643" y="552876"/>
                  <a:pt x="1920624" y="545006"/>
                </a:cubicBezTo>
                <a:cubicBezTo>
                  <a:pt x="1903163" y="532534"/>
                  <a:pt x="1888663" y="516354"/>
                  <a:pt x="1872179" y="502617"/>
                </a:cubicBezTo>
                <a:cubicBezTo>
                  <a:pt x="1864426" y="496156"/>
                  <a:pt x="1855620" y="491018"/>
                  <a:pt x="1847957" y="484450"/>
                </a:cubicBezTo>
                <a:cubicBezTo>
                  <a:pt x="1841455" y="478877"/>
                  <a:pt x="1836418" y="471706"/>
                  <a:pt x="1829790" y="466283"/>
                </a:cubicBezTo>
                <a:cubicBezTo>
                  <a:pt x="1814167" y="453501"/>
                  <a:pt x="1795618" y="444222"/>
                  <a:pt x="1781345" y="429949"/>
                </a:cubicBezTo>
                <a:cubicBezTo>
                  <a:pt x="1767215" y="415819"/>
                  <a:pt x="1754942" y="399549"/>
                  <a:pt x="1738956" y="387560"/>
                </a:cubicBezTo>
                <a:cubicBezTo>
                  <a:pt x="1722808" y="375449"/>
                  <a:pt x="1704784" y="365499"/>
                  <a:pt x="1690511" y="351226"/>
                </a:cubicBezTo>
                <a:cubicBezTo>
                  <a:pt x="1645432" y="306147"/>
                  <a:pt x="1700788" y="363216"/>
                  <a:pt x="1654177" y="308837"/>
                </a:cubicBezTo>
                <a:cubicBezTo>
                  <a:pt x="1638994" y="291124"/>
                  <a:pt x="1630934" y="286863"/>
                  <a:pt x="1611787" y="272503"/>
                </a:cubicBezTo>
                <a:cubicBezTo>
                  <a:pt x="1558636" y="192774"/>
                  <a:pt x="1612083" y="267801"/>
                  <a:pt x="1569398" y="218002"/>
                </a:cubicBezTo>
                <a:cubicBezTo>
                  <a:pt x="1562830" y="210339"/>
                  <a:pt x="1557877" y="201375"/>
                  <a:pt x="1551231" y="193780"/>
                </a:cubicBezTo>
                <a:cubicBezTo>
                  <a:pt x="1543712" y="185187"/>
                  <a:pt x="1534440" y="178227"/>
                  <a:pt x="1527009" y="169557"/>
                </a:cubicBezTo>
                <a:cubicBezTo>
                  <a:pt x="1500097" y="138160"/>
                  <a:pt x="1531715" y="162602"/>
                  <a:pt x="1496730" y="139279"/>
                </a:cubicBezTo>
                <a:cubicBezTo>
                  <a:pt x="1466174" y="93444"/>
                  <a:pt x="1482801" y="113237"/>
                  <a:pt x="1448285" y="78723"/>
                </a:cubicBezTo>
                <a:cubicBezTo>
                  <a:pt x="1442229" y="66612"/>
                  <a:pt x="1437085" y="54000"/>
                  <a:pt x="1430118" y="42389"/>
                </a:cubicBezTo>
                <a:cubicBezTo>
                  <a:pt x="1402623" y="-3438"/>
                  <a:pt x="1418622" y="38174"/>
                  <a:pt x="1405896" y="0"/>
                </a:cubicBezTo>
                <a:cubicBezTo>
                  <a:pt x="1377109" y="43179"/>
                  <a:pt x="1392646" y="11886"/>
                  <a:pt x="1399840" y="109001"/>
                </a:cubicBezTo>
                <a:cubicBezTo>
                  <a:pt x="1401777" y="135153"/>
                  <a:pt x="1408321" y="213177"/>
                  <a:pt x="1411952" y="242225"/>
                </a:cubicBezTo>
                <a:cubicBezTo>
                  <a:pt x="1414536" y="262901"/>
                  <a:pt x="1419926" y="288156"/>
                  <a:pt x="1424063" y="308837"/>
                </a:cubicBezTo>
                <a:cubicBezTo>
                  <a:pt x="1426081" y="329022"/>
                  <a:pt x="1427437" y="349285"/>
                  <a:pt x="1430118" y="369393"/>
                </a:cubicBezTo>
                <a:cubicBezTo>
                  <a:pt x="1431478" y="379595"/>
                  <a:pt x="1434718" y="389482"/>
                  <a:pt x="1436174" y="399671"/>
                </a:cubicBezTo>
                <a:cubicBezTo>
                  <a:pt x="1450562" y="500383"/>
                  <a:pt x="1434594" y="415987"/>
                  <a:pt x="1448285" y="484450"/>
                </a:cubicBezTo>
                <a:cubicBezTo>
                  <a:pt x="1447298" y="495303"/>
                  <a:pt x="1452728" y="553079"/>
                  <a:pt x="1430118" y="569229"/>
                </a:cubicBezTo>
                <a:cubicBezTo>
                  <a:pt x="1421273" y="575547"/>
                  <a:pt x="1410018" y="577523"/>
                  <a:pt x="1399840" y="581340"/>
                </a:cubicBezTo>
                <a:cubicBezTo>
                  <a:pt x="1393863" y="583581"/>
                  <a:pt x="1387729" y="585377"/>
                  <a:pt x="1381673" y="587396"/>
                </a:cubicBezTo>
                <a:cubicBezTo>
                  <a:pt x="1359469" y="585377"/>
                  <a:pt x="1337162" y="584287"/>
                  <a:pt x="1315062" y="581340"/>
                </a:cubicBezTo>
                <a:cubicBezTo>
                  <a:pt x="1306812" y="580240"/>
                  <a:pt x="1299049" y="576652"/>
                  <a:pt x="1290839" y="575284"/>
                </a:cubicBezTo>
                <a:cubicBezTo>
                  <a:pt x="1274786" y="572609"/>
                  <a:pt x="1258542" y="571247"/>
                  <a:pt x="1242394" y="569229"/>
                </a:cubicBezTo>
                <a:lnTo>
                  <a:pt x="1121281" y="575284"/>
                </a:lnTo>
                <a:lnTo>
                  <a:pt x="1024391" y="581340"/>
                </a:lnTo>
                <a:cubicBezTo>
                  <a:pt x="961840" y="584002"/>
                  <a:pt x="899242" y="585377"/>
                  <a:pt x="836667" y="587396"/>
                </a:cubicBezTo>
                <a:lnTo>
                  <a:pt x="679220" y="599507"/>
                </a:lnTo>
                <a:cubicBezTo>
                  <a:pt x="578273" y="599507"/>
                  <a:pt x="477366" y="595470"/>
                  <a:pt x="376439" y="593451"/>
                </a:cubicBezTo>
                <a:cubicBezTo>
                  <a:pt x="364328" y="591433"/>
                  <a:pt x="352091" y="590059"/>
                  <a:pt x="340105" y="587396"/>
                </a:cubicBezTo>
                <a:cubicBezTo>
                  <a:pt x="333874" y="586011"/>
                  <a:pt x="328321" y="581340"/>
                  <a:pt x="321938" y="581340"/>
                </a:cubicBezTo>
                <a:cubicBezTo>
                  <a:pt x="306380" y="581340"/>
                  <a:pt x="185206" y="591725"/>
                  <a:pt x="164492" y="593451"/>
                </a:cubicBezTo>
                <a:cubicBezTo>
                  <a:pt x="7050" y="587154"/>
                  <a:pt x="-37403" y="587396"/>
                  <a:pt x="31268" y="587396"/>
                </a:cubicBezTo>
              </a:path>
            </a:pathLst>
          </a:cu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390;p21">
            <a:extLst>
              <a:ext uri="{FF2B5EF4-FFF2-40B4-BE49-F238E27FC236}">
                <a16:creationId xmlns:a16="http://schemas.microsoft.com/office/drawing/2014/main" id="{7A634D59-1E66-A1B9-D3C6-66DDC5883C14}"/>
              </a:ext>
            </a:extLst>
          </p:cNvPr>
          <p:cNvSpPr/>
          <p:nvPr/>
        </p:nvSpPr>
        <p:spPr>
          <a:xfrm rot="1586658">
            <a:off x="5732631" y="3792735"/>
            <a:ext cx="765349" cy="339283"/>
          </a:xfrm>
          <a:custGeom>
            <a:avLst/>
            <a:gdLst/>
            <a:ahLst/>
            <a:cxnLst/>
            <a:rect l="l" t="t" r="r" b="b"/>
            <a:pathLst>
              <a:path w="2144830" h="1840911" extrusionOk="0">
                <a:moveTo>
                  <a:pt x="37324" y="520784"/>
                </a:moveTo>
                <a:cubicBezTo>
                  <a:pt x="51454" y="577303"/>
                  <a:pt x="65987" y="633723"/>
                  <a:pt x="79713" y="690341"/>
                </a:cubicBezTo>
                <a:cubicBezTo>
                  <a:pt x="82138" y="700344"/>
                  <a:pt x="83536" y="710572"/>
                  <a:pt x="85769" y="720619"/>
                </a:cubicBezTo>
                <a:cubicBezTo>
                  <a:pt x="87574" y="728744"/>
                  <a:pt x="90019" y="736717"/>
                  <a:pt x="91824" y="744842"/>
                </a:cubicBezTo>
                <a:cubicBezTo>
                  <a:pt x="94057" y="754889"/>
                  <a:pt x="95566" y="765091"/>
                  <a:pt x="97880" y="775120"/>
                </a:cubicBezTo>
                <a:cubicBezTo>
                  <a:pt x="97889" y="775159"/>
                  <a:pt x="113014" y="835658"/>
                  <a:pt x="116047" y="847788"/>
                </a:cubicBezTo>
                <a:cubicBezTo>
                  <a:pt x="118066" y="855862"/>
                  <a:pt x="120735" y="863801"/>
                  <a:pt x="122103" y="872010"/>
                </a:cubicBezTo>
                <a:cubicBezTo>
                  <a:pt x="130504" y="922423"/>
                  <a:pt x="126421" y="896189"/>
                  <a:pt x="134214" y="950733"/>
                </a:cubicBezTo>
                <a:cubicBezTo>
                  <a:pt x="136232" y="978993"/>
                  <a:pt x="140269" y="1007180"/>
                  <a:pt x="140269" y="1035512"/>
                </a:cubicBezTo>
                <a:cubicBezTo>
                  <a:pt x="140269" y="1363226"/>
                  <a:pt x="101904" y="1241353"/>
                  <a:pt x="140269" y="1356461"/>
                </a:cubicBezTo>
                <a:cubicBezTo>
                  <a:pt x="146325" y="1352424"/>
                  <a:pt x="151926" y="1347604"/>
                  <a:pt x="158436" y="1344349"/>
                </a:cubicBezTo>
                <a:cubicBezTo>
                  <a:pt x="173066" y="1337034"/>
                  <a:pt x="185317" y="1338054"/>
                  <a:pt x="200826" y="1332238"/>
                </a:cubicBezTo>
                <a:cubicBezTo>
                  <a:pt x="209278" y="1329068"/>
                  <a:pt x="216484" y="1322982"/>
                  <a:pt x="225048" y="1320127"/>
                </a:cubicBezTo>
                <a:cubicBezTo>
                  <a:pt x="240839" y="1314863"/>
                  <a:pt x="257702" y="1313279"/>
                  <a:pt x="273493" y="1308015"/>
                </a:cubicBezTo>
                <a:lnTo>
                  <a:pt x="309827" y="1295904"/>
                </a:lnTo>
                <a:cubicBezTo>
                  <a:pt x="359986" y="1279185"/>
                  <a:pt x="280300" y="1305456"/>
                  <a:pt x="370383" y="1277737"/>
                </a:cubicBezTo>
                <a:cubicBezTo>
                  <a:pt x="382585" y="1273982"/>
                  <a:pt x="394606" y="1269663"/>
                  <a:pt x="406717" y="1265626"/>
                </a:cubicBezTo>
                <a:cubicBezTo>
                  <a:pt x="421122" y="1260824"/>
                  <a:pt x="433890" y="1256051"/>
                  <a:pt x="449107" y="1253515"/>
                </a:cubicBezTo>
                <a:cubicBezTo>
                  <a:pt x="607869" y="1227056"/>
                  <a:pt x="472566" y="1251813"/>
                  <a:pt x="582330" y="1235348"/>
                </a:cubicBezTo>
                <a:cubicBezTo>
                  <a:pt x="606615" y="1231705"/>
                  <a:pt x="630815" y="1227505"/>
                  <a:pt x="654998" y="1223237"/>
                </a:cubicBezTo>
                <a:cubicBezTo>
                  <a:pt x="679430" y="1218925"/>
                  <a:pt x="696461" y="1213919"/>
                  <a:pt x="721610" y="1211125"/>
                </a:cubicBezTo>
                <a:cubicBezTo>
                  <a:pt x="745768" y="1208441"/>
                  <a:pt x="770104" y="1207614"/>
                  <a:pt x="794277" y="1205070"/>
                </a:cubicBezTo>
                <a:cubicBezTo>
                  <a:pt x="808472" y="1203576"/>
                  <a:pt x="822491" y="1200682"/>
                  <a:pt x="836667" y="1199014"/>
                </a:cubicBezTo>
                <a:cubicBezTo>
                  <a:pt x="856814" y="1196644"/>
                  <a:pt x="877038" y="1194977"/>
                  <a:pt x="897223" y="1192959"/>
                </a:cubicBezTo>
                <a:cubicBezTo>
                  <a:pt x="918994" y="1187516"/>
                  <a:pt x="928665" y="1184690"/>
                  <a:pt x="951724" y="1180847"/>
                </a:cubicBezTo>
                <a:cubicBezTo>
                  <a:pt x="997907" y="1173150"/>
                  <a:pt x="1044820" y="1170376"/>
                  <a:pt x="1091003" y="1162680"/>
                </a:cubicBezTo>
                <a:cubicBezTo>
                  <a:pt x="1103114" y="1160662"/>
                  <a:pt x="1115297" y="1159033"/>
                  <a:pt x="1127337" y="1156625"/>
                </a:cubicBezTo>
                <a:cubicBezTo>
                  <a:pt x="1135498" y="1154993"/>
                  <a:pt x="1143321" y="1151746"/>
                  <a:pt x="1151560" y="1150569"/>
                </a:cubicBezTo>
                <a:cubicBezTo>
                  <a:pt x="1171642" y="1147700"/>
                  <a:pt x="1191954" y="1146754"/>
                  <a:pt x="1212116" y="1144514"/>
                </a:cubicBezTo>
                <a:cubicBezTo>
                  <a:pt x="1228290" y="1142717"/>
                  <a:pt x="1244413" y="1140477"/>
                  <a:pt x="1260561" y="1138458"/>
                </a:cubicBezTo>
                <a:cubicBezTo>
                  <a:pt x="1286802" y="1140477"/>
                  <a:pt x="1323126" y="1123739"/>
                  <a:pt x="1339284" y="1144514"/>
                </a:cubicBezTo>
                <a:cubicBezTo>
                  <a:pt x="1360388" y="1171647"/>
                  <a:pt x="1343002" y="1213164"/>
                  <a:pt x="1345340" y="1247459"/>
                </a:cubicBezTo>
                <a:cubicBezTo>
                  <a:pt x="1349058" y="1301982"/>
                  <a:pt x="1348466" y="1357055"/>
                  <a:pt x="1357451" y="1410961"/>
                </a:cubicBezTo>
                <a:cubicBezTo>
                  <a:pt x="1359470" y="1423072"/>
                  <a:pt x="1361311" y="1435215"/>
                  <a:pt x="1363507" y="1447295"/>
                </a:cubicBezTo>
                <a:cubicBezTo>
                  <a:pt x="1365348" y="1457421"/>
                  <a:pt x="1368106" y="1467384"/>
                  <a:pt x="1369562" y="1477573"/>
                </a:cubicBezTo>
                <a:cubicBezTo>
                  <a:pt x="1374165" y="1509794"/>
                  <a:pt x="1379177" y="1542011"/>
                  <a:pt x="1381673" y="1574463"/>
                </a:cubicBezTo>
                <a:cubicBezTo>
                  <a:pt x="1383692" y="1600704"/>
                  <a:pt x="1386308" y="1626906"/>
                  <a:pt x="1387729" y="1653186"/>
                </a:cubicBezTo>
                <a:cubicBezTo>
                  <a:pt x="1397560" y="1835051"/>
                  <a:pt x="1385992" y="1743966"/>
                  <a:pt x="1399840" y="1840911"/>
                </a:cubicBezTo>
                <a:cubicBezTo>
                  <a:pt x="1412825" y="1837665"/>
                  <a:pt x="1433139" y="1835471"/>
                  <a:pt x="1442230" y="1822744"/>
                </a:cubicBezTo>
                <a:cubicBezTo>
                  <a:pt x="1448548" y="1813899"/>
                  <a:pt x="1449843" y="1802362"/>
                  <a:pt x="1454341" y="1792466"/>
                </a:cubicBezTo>
                <a:cubicBezTo>
                  <a:pt x="1459944" y="1780139"/>
                  <a:pt x="1467300" y="1768631"/>
                  <a:pt x="1472508" y="1756132"/>
                </a:cubicBezTo>
                <a:cubicBezTo>
                  <a:pt x="1477418" y="1744348"/>
                  <a:pt x="1478910" y="1731217"/>
                  <a:pt x="1484619" y="1719798"/>
                </a:cubicBezTo>
                <a:cubicBezTo>
                  <a:pt x="1536891" y="1615257"/>
                  <a:pt x="1480827" y="1733950"/>
                  <a:pt x="1508842" y="1659242"/>
                </a:cubicBezTo>
                <a:cubicBezTo>
                  <a:pt x="1512012" y="1650789"/>
                  <a:pt x="1517170" y="1643215"/>
                  <a:pt x="1520953" y="1635019"/>
                </a:cubicBezTo>
                <a:cubicBezTo>
                  <a:pt x="1531413" y="1612355"/>
                  <a:pt x="1555441" y="1554405"/>
                  <a:pt x="1569398" y="1532074"/>
                </a:cubicBezTo>
                <a:cubicBezTo>
                  <a:pt x="1579491" y="1515926"/>
                  <a:pt x="1590557" y="1500347"/>
                  <a:pt x="1599676" y="1483629"/>
                </a:cubicBezTo>
                <a:cubicBezTo>
                  <a:pt x="1634992" y="1418883"/>
                  <a:pt x="1565534" y="1524933"/>
                  <a:pt x="1617843" y="1441239"/>
                </a:cubicBezTo>
                <a:cubicBezTo>
                  <a:pt x="1646920" y="1394716"/>
                  <a:pt x="1625693" y="1437298"/>
                  <a:pt x="1648121" y="1398850"/>
                </a:cubicBezTo>
                <a:cubicBezTo>
                  <a:pt x="1658592" y="1380899"/>
                  <a:pt x="1668720" y="1362740"/>
                  <a:pt x="1678399" y="1344349"/>
                </a:cubicBezTo>
                <a:cubicBezTo>
                  <a:pt x="1688910" y="1324378"/>
                  <a:pt x="1697066" y="1303145"/>
                  <a:pt x="1708677" y="1283793"/>
                </a:cubicBezTo>
                <a:cubicBezTo>
                  <a:pt x="1714733" y="1273700"/>
                  <a:pt x="1721580" y="1264042"/>
                  <a:pt x="1726844" y="1253515"/>
                </a:cubicBezTo>
                <a:cubicBezTo>
                  <a:pt x="1731705" y="1243792"/>
                  <a:pt x="1733841" y="1232828"/>
                  <a:pt x="1738956" y="1223237"/>
                </a:cubicBezTo>
                <a:cubicBezTo>
                  <a:pt x="1750034" y="1202466"/>
                  <a:pt x="1764761" y="1183735"/>
                  <a:pt x="1775289" y="1162680"/>
                </a:cubicBezTo>
                <a:cubicBezTo>
                  <a:pt x="1779326" y="1154606"/>
                  <a:pt x="1781985" y="1145680"/>
                  <a:pt x="1787401" y="1138458"/>
                </a:cubicBezTo>
                <a:cubicBezTo>
                  <a:pt x="1794252" y="1129323"/>
                  <a:pt x="1804772" y="1123370"/>
                  <a:pt x="1811623" y="1114235"/>
                </a:cubicBezTo>
                <a:cubicBezTo>
                  <a:pt x="1817039" y="1107013"/>
                  <a:pt x="1818727" y="1097524"/>
                  <a:pt x="1823734" y="1090013"/>
                </a:cubicBezTo>
                <a:cubicBezTo>
                  <a:pt x="1834931" y="1073218"/>
                  <a:pt x="1847957" y="1057716"/>
                  <a:pt x="1860068" y="1041568"/>
                </a:cubicBezTo>
                <a:cubicBezTo>
                  <a:pt x="1866124" y="1033494"/>
                  <a:pt x="1874487" y="1026716"/>
                  <a:pt x="1878235" y="1017345"/>
                </a:cubicBezTo>
                <a:cubicBezTo>
                  <a:pt x="1888448" y="991812"/>
                  <a:pt x="1891541" y="979417"/>
                  <a:pt x="1908513" y="956789"/>
                </a:cubicBezTo>
                <a:cubicBezTo>
                  <a:pt x="1919679" y="941901"/>
                  <a:pt x="1934030" y="929544"/>
                  <a:pt x="1944847" y="914400"/>
                </a:cubicBezTo>
                <a:cubicBezTo>
                  <a:pt x="1954306" y="901157"/>
                  <a:pt x="1959737" y="885342"/>
                  <a:pt x="1969069" y="872010"/>
                </a:cubicBezTo>
                <a:cubicBezTo>
                  <a:pt x="1973980" y="864994"/>
                  <a:pt x="1981663" y="860345"/>
                  <a:pt x="1987236" y="853843"/>
                </a:cubicBezTo>
                <a:cubicBezTo>
                  <a:pt x="1993804" y="846180"/>
                  <a:pt x="1998835" y="837284"/>
                  <a:pt x="2005403" y="829621"/>
                </a:cubicBezTo>
                <a:cubicBezTo>
                  <a:pt x="2010976" y="823119"/>
                  <a:pt x="2017997" y="817956"/>
                  <a:pt x="2023570" y="811454"/>
                </a:cubicBezTo>
                <a:cubicBezTo>
                  <a:pt x="2030138" y="803791"/>
                  <a:pt x="2035091" y="794827"/>
                  <a:pt x="2041737" y="787231"/>
                </a:cubicBezTo>
                <a:cubicBezTo>
                  <a:pt x="2049256" y="778638"/>
                  <a:pt x="2058529" y="771679"/>
                  <a:pt x="2065960" y="763009"/>
                </a:cubicBezTo>
                <a:cubicBezTo>
                  <a:pt x="2070696" y="757483"/>
                  <a:pt x="2073412" y="750433"/>
                  <a:pt x="2078071" y="744842"/>
                </a:cubicBezTo>
                <a:cubicBezTo>
                  <a:pt x="2092642" y="727357"/>
                  <a:pt x="2096542" y="726472"/>
                  <a:pt x="2114405" y="714564"/>
                </a:cubicBezTo>
                <a:cubicBezTo>
                  <a:pt x="2120460" y="706490"/>
                  <a:pt x="2126705" y="698554"/>
                  <a:pt x="2132571" y="690341"/>
                </a:cubicBezTo>
                <a:cubicBezTo>
                  <a:pt x="2136801" y="684419"/>
                  <a:pt x="2146110" y="679311"/>
                  <a:pt x="2144683" y="672174"/>
                </a:cubicBezTo>
                <a:cubicBezTo>
                  <a:pt x="2143733" y="667422"/>
                  <a:pt x="2102354" y="647979"/>
                  <a:pt x="2102293" y="647952"/>
                </a:cubicBezTo>
                <a:cubicBezTo>
                  <a:pt x="2092360" y="643537"/>
                  <a:pt x="2081558" y="641046"/>
                  <a:pt x="2072015" y="635841"/>
                </a:cubicBezTo>
                <a:cubicBezTo>
                  <a:pt x="2006576" y="600147"/>
                  <a:pt x="2059924" y="619698"/>
                  <a:pt x="2017514" y="605563"/>
                </a:cubicBezTo>
                <a:cubicBezTo>
                  <a:pt x="2011459" y="601526"/>
                  <a:pt x="2005270" y="597681"/>
                  <a:pt x="1999348" y="593451"/>
                </a:cubicBezTo>
                <a:cubicBezTo>
                  <a:pt x="1988330" y="585581"/>
                  <a:pt x="1969802" y="570309"/>
                  <a:pt x="1956958" y="563173"/>
                </a:cubicBezTo>
                <a:cubicBezTo>
                  <a:pt x="1945121" y="556597"/>
                  <a:pt x="1931643" y="552876"/>
                  <a:pt x="1920624" y="545006"/>
                </a:cubicBezTo>
                <a:cubicBezTo>
                  <a:pt x="1903163" y="532534"/>
                  <a:pt x="1888663" y="516354"/>
                  <a:pt x="1872179" y="502617"/>
                </a:cubicBezTo>
                <a:cubicBezTo>
                  <a:pt x="1864426" y="496156"/>
                  <a:pt x="1855620" y="491018"/>
                  <a:pt x="1847957" y="484450"/>
                </a:cubicBezTo>
                <a:cubicBezTo>
                  <a:pt x="1841455" y="478877"/>
                  <a:pt x="1836418" y="471706"/>
                  <a:pt x="1829790" y="466283"/>
                </a:cubicBezTo>
                <a:cubicBezTo>
                  <a:pt x="1814167" y="453501"/>
                  <a:pt x="1795618" y="444222"/>
                  <a:pt x="1781345" y="429949"/>
                </a:cubicBezTo>
                <a:cubicBezTo>
                  <a:pt x="1767215" y="415819"/>
                  <a:pt x="1754942" y="399549"/>
                  <a:pt x="1738956" y="387560"/>
                </a:cubicBezTo>
                <a:cubicBezTo>
                  <a:pt x="1722808" y="375449"/>
                  <a:pt x="1704784" y="365499"/>
                  <a:pt x="1690511" y="351226"/>
                </a:cubicBezTo>
                <a:cubicBezTo>
                  <a:pt x="1645432" y="306147"/>
                  <a:pt x="1700788" y="363216"/>
                  <a:pt x="1654177" y="308837"/>
                </a:cubicBezTo>
                <a:cubicBezTo>
                  <a:pt x="1638994" y="291124"/>
                  <a:pt x="1630934" y="286863"/>
                  <a:pt x="1611787" y="272503"/>
                </a:cubicBezTo>
                <a:cubicBezTo>
                  <a:pt x="1558636" y="192774"/>
                  <a:pt x="1612083" y="267801"/>
                  <a:pt x="1569398" y="218002"/>
                </a:cubicBezTo>
                <a:cubicBezTo>
                  <a:pt x="1562830" y="210339"/>
                  <a:pt x="1557877" y="201375"/>
                  <a:pt x="1551231" y="193780"/>
                </a:cubicBezTo>
                <a:cubicBezTo>
                  <a:pt x="1543712" y="185187"/>
                  <a:pt x="1534440" y="178227"/>
                  <a:pt x="1527009" y="169557"/>
                </a:cubicBezTo>
                <a:cubicBezTo>
                  <a:pt x="1500097" y="138160"/>
                  <a:pt x="1531715" y="162602"/>
                  <a:pt x="1496730" y="139279"/>
                </a:cubicBezTo>
                <a:cubicBezTo>
                  <a:pt x="1466174" y="93444"/>
                  <a:pt x="1482801" y="113237"/>
                  <a:pt x="1448285" y="78723"/>
                </a:cubicBezTo>
                <a:cubicBezTo>
                  <a:pt x="1442229" y="66612"/>
                  <a:pt x="1437085" y="54000"/>
                  <a:pt x="1430118" y="42389"/>
                </a:cubicBezTo>
                <a:cubicBezTo>
                  <a:pt x="1402623" y="-3438"/>
                  <a:pt x="1418622" y="38174"/>
                  <a:pt x="1405896" y="0"/>
                </a:cubicBezTo>
                <a:cubicBezTo>
                  <a:pt x="1377109" y="43179"/>
                  <a:pt x="1392646" y="11886"/>
                  <a:pt x="1399840" y="109001"/>
                </a:cubicBezTo>
                <a:cubicBezTo>
                  <a:pt x="1401777" y="135153"/>
                  <a:pt x="1408321" y="213177"/>
                  <a:pt x="1411952" y="242225"/>
                </a:cubicBezTo>
                <a:cubicBezTo>
                  <a:pt x="1414536" y="262901"/>
                  <a:pt x="1419926" y="288156"/>
                  <a:pt x="1424063" y="308837"/>
                </a:cubicBezTo>
                <a:cubicBezTo>
                  <a:pt x="1426081" y="329022"/>
                  <a:pt x="1427437" y="349285"/>
                  <a:pt x="1430118" y="369393"/>
                </a:cubicBezTo>
                <a:cubicBezTo>
                  <a:pt x="1431478" y="379595"/>
                  <a:pt x="1434718" y="389482"/>
                  <a:pt x="1436174" y="399671"/>
                </a:cubicBezTo>
                <a:cubicBezTo>
                  <a:pt x="1450562" y="500383"/>
                  <a:pt x="1434594" y="415987"/>
                  <a:pt x="1448285" y="484450"/>
                </a:cubicBezTo>
                <a:cubicBezTo>
                  <a:pt x="1447298" y="495303"/>
                  <a:pt x="1452728" y="553079"/>
                  <a:pt x="1430118" y="569229"/>
                </a:cubicBezTo>
                <a:cubicBezTo>
                  <a:pt x="1421273" y="575547"/>
                  <a:pt x="1410018" y="577523"/>
                  <a:pt x="1399840" y="581340"/>
                </a:cubicBezTo>
                <a:cubicBezTo>
                  <a:pt x="1393863" y="583581"/>
                  <a:pt x="1387729" y="585377"/>
                  <a:pt x="1381673" y="587396"/>
                </a:cubicBezTo>
                <a:cubicBezTo>
                  <a:pt x="1359469" y="585377"/>
                  <a:pt x="1337162" y="584287"/>
                  <a:pt x="1315062" y="581340"/>
                </a:cubicBezTo>
                <a:cubicBezTo>
                  <a:pt x="1306812" y="580240"/>
                  <a:pt x="1299049" y="576652"/>
                  <a:pt x="1290839" y="575284"/>
                </a:cubicBezTo>
                <a:cubicBezTo>
                  <a:pt x="1274786" y="572609"/>
                  <a:pt x="1258542" y="571247"/>
                  <a:pt x="1242394" y="569229"/>
                </a:cubicBezTo>
                <a:lnTo>
                  <a:pt x="1121281" y="575284"/>
                </a:lnTo>
                <a:lnTo>
                  <a:pt x="1024391" y="581340"/>
                </a:lnTo>
                <a:cubicBezTo>
                  <a:pt x="961840" y="584002"/>
                  <a:pt x="899242" y="585377"/>
                  <a:pt x="836667" y="587396"/>
                </a:cubicBezTo>
                <a:lnTo>
                  <a:pt x="679220" y="599507"/>
                </a:lnTo>
                <a:cubicBezTo>
                  <a:pt x="578273" y="599507"/>
                  <a:pt x="477366" y="595470"/>
                  <a:pt x="376439" y="593451"/>
                </a:cubicBezTo>
                <a:cubicBezTo>
                  <a:pt x="364328" y="591433"/>
                  <a:pt x="352091" y="590059"/>
                  <a:pt x="340105" y="587396"/>
                </a:cubicBezTo>
                <a:cubicBezTo>
                  <a:pt x="333874" y="586011"/>
                  <a:pt x="328321" y="581340"/>
                  <a:pt x="321938" y="581340"/>
                </a:cubicBezTo>
                <a:cubicBezTo>
                  <a:pt x="306380" y="581340"/>
                  <a:pt x="185206" y="591725"/>
                  <a:pt x="164492" y="593451"/>
                </a:cubicBezTo>
                <a:cubicBezTo>
                  <a:pt x="7050" y="587154"/>
                  <a:pt x="-37403" y="587396"/>
                  <a:pt x="31268" y="587396"/>
                </a:cubicBezTo>
              </a:path>
            </a:pathLst>
          </a:cu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380;p20">
            <a:extLst>
              <a:ext uri="{FF2B5EF4-FFF2-40B4-BE49-F238E27FC236}">
                <a16:creationId xmlns:a16="http://schemas.microsoft.com/office/drawing/2014/main" id="{2DB8EAEE-6490-365A-918A-01254376C3D9}"/>
              </a:ext>
            </a:extLst>
          </p:cNvPr>
          <p:cNvSpPr txBox="1">
            <a:spLocks/>
          </p:cNvSpPr>
          <p:nvPr/>
        </p:nvSpPr>
        <p:spPr>
          <a:xfrm>
            <a:off x="2910067" y="81912"/>
            <a:ext cx="1982194" cy="1355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Sue Ellen Francisco"/>
              <a:buNone/>
              <a:defRPr sz="5300" b="1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Sue Ellen Francisco"/>
              <a:buNone/>
              <a:defRPr sz="5300" b="1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Sue Ellen Francisco"/>
              <a:buNone/>
              <a:defRPr sz="5300" b="1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Sue Ellen Francisco"/>
              <a:buNone/>
              <a:defRPr sz="5300" b="1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Sue Ellen Francisco"/>
              <a:buNone/>
              <a:defRPr sz="5300" b="1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Sue Ellen Francisco"/>
              <a:buNone/>
              <a:defRPr sz="5300" b="1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Sue Ellen Francisco"/>
              <a:buNone/>
              <a:defRPr sz="5300" b="1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Sue Ellen Francisco"/>
              <a:buNone/>
              <a:defRPr sz="5300" b="1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Sue Ellen Francisco"/>
              <a:buNone/>
              <a:defRPr sz="5300" b="1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9pPr>
          </a:lstStyle>
          <a:p>
            <a:pPr algn="l"/>
            <a:r>
              <a:rPr lang="en-GB" sz="6000" dirty="0">
                <a:solidFill>
                  <a:srgbClr val="E6BE42"/>
                </a:solidFill>
              </a:rPr>
              <a:t>Project:</a:t>
            </a:r>
          </a:p>
        </p:txBody>
      </p:sp>
      <p:sp>
        <p:nvSpPr>
          <p:cNvPr id="23" name="Google Shape;380;p20">
            <a:extLst>
              <a:ext uri="{FF2B5EF4-FFF2-40B4-BE49-F238E27FC236}">
                <a16:creationId xmlns:a16="http://schemas.microsoft.com/office/drawing/2014/main" id="{C1CABACE-3D71-BD19-1B68-65195DCF0244}"/>
              </a:ext>
            </a:extLst>
          </p:cNvPr>
          <p:cNvSpPr txBox="1">
            <a:spLocks/>
          </p:cNvSpPr>
          <p:nvPr/>
        </p:nvSpPr>
        <p:spPr>
          <a:xfrm>
            <a:off x="3392874" y="1475891"/>
            <a:ext cx="2382652" cy="1355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Sue Ellen Francisco"/>
              <a:buNone/>
              <a:defRPr sz="5300" b="1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Sue Ellen Francisco"/>
              <a:buNone/>
              <a:defRPr sz="5300" b="1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Sue Ellen Francisco"/>
              <a:buNone/>
              <a:defRPr sz="5300" b="1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Sue Ellen Francisco"/>
              <a:buNone/>
              <a:defRPr sz="5300" b="1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Sue Ellen Francisco"/>
              <a:buNone/>
              <a:defRPr sz="5300" b="1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Sue Ellen Francisco"/>
              <a:buNone/>
              <a:defRPr sz="5300" b="1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Sue Ellen Francisco"/>
              <a:buNone/>
              <a:defRPr sz="5300" b="1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Sue Ellen Francisco"/>
              <a:buNone/>
              <a:defRPr sz="5300" b="1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Sue Ellen Francisco"/>
              <a:buNone/>
              <a:defRPr sz="5300" b="1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9pPr>
          </a:lstStyle>
          <a:p>
            <a:pPr algn="l"/>
            <a:r>
              <a:rPr lang="en-GB" sz="6000" dirty="0" err="1">
                <a:solidFill>
                  <a:srgbClr val="E6BE42"/>
                </a:solidFill>
              </a:rPr>
              <a:t>Reacteam</a:t>
            </a:r>
            <a:r>
              <a:rPr lang="en-GB" sz="6000" dirty="0">
                <a:solidFill>
                  <a:srgbClr val="E6BE42"/>
                </a:solidFill>
              </a:rPr>
              <a:t>:</a:t>
            </a:r>
          </a:p>
        </p:txBody>
      </p:sp>
      <p:sp>
        <p:nvSpPr>
          <p:cNvPr id="24" name="Google Shape;380;p20">
            <a:extLst>
              <a:ext uri="{FF2B5EF4-FFF2-40B4-BE49-F238E27FC236}">
                <a16:creationId xmlns:a16="http://schemas.microsoft.com/office/drawing/2014/main" id="{3F875C4C-2681-D6EB-8932-080B386C2D43}"/>
              </a:ext>
            </a:extLst>
          </p:cNvPr>
          <p:cNvSpPr txBox="1">
            <a:spLocks/>
          </p:cNvSpPr>
          <p:nvPr/>
        </p:nvSpPr>
        <p:spPr>
          <a:xfrm>
            <a:off x="4313894" y="3074534"/>
            <a:ext cx="1556633" cy="1355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Sue Ellen Francisco"/>
              <a:buNone/>
              <a:defRPr sz="5300" b="1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Sue Ellen Francisco"/>
              <a:buNone/>
              <a:defRPr sz="5300" b="1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Sue Ellen Francisco"/>
              <a:buNone/>
              <a:defRPr sz="5300" b="1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Sue Ellen Francisco"/>
              <a:buNone/>
              <a:defRPr sz="5300" b="1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Sue Ellen Francisco"/>
              <a:buNone/>
              <a:defRPr sz="5300" b="1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Sue Ellen Francisco"/>
              <a:buNone/>
              <a:defRPr sz="5300" b="1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Sue Ellen Francisco"/>
              <a:buNone/>
              <a:defRPr sz="5300" b="1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Sue Ellen Francisco"/>
              <a:buNone/>
              <a:defRPr sz="5300" b="1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Sue Ellen Francisco"/>
              <a:buNone/>
              <a:defRPr sz="5300" b="1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9pPr>
          </a:lstStyle>
          <a:p>
            <a:pPr algn="l"/>
            <a:r>
              <a:rPr lang="en-GB" sz="6000" dirty="0">
                <a:solidFill>
                  <a:srgbClr val="E6BE42"/>
                </a:solidFill>
              </a:rPr>
              <a:t>Block:</a:t>
            </a:r>
          </a:p>
        </p:txBody>
      </p:sp>
      <p:sp>
        <p:nvSpPr>
          <p:cNvPr id="25" name="Google Shape;380;p20">
            <a:extLst>
              <a:ext uri="{FF2B5EF4-FFF2-40B4-BE49-F238E27FC236}">
                <a16:creationId xmlns:a16="http://schemas.microsoft.com/office/drawing/2014/main" id="{253B2D2C-8121-B670-4F59-69A0604414C4}"/>
              </a:ext>
            </a:extLst>
          </p:cNvPr>
          <p:cNvSpPr txBox="1">
            <a:spLocks/>
          </p:cNvSpPr>
          <p:nvPr/>
        </p:nvSpPr>
        <p:spPr>
          <a:xfrm>
            <a:off x="6097006" y="2324100"/>
            <a:ext cx="2993910" cy="1355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Sue Ellen Francisco"/>
              <a:buNone/>
              <a:defRPr sz="5300" b="1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Sue Ellen Francisco"/>
              <a:buNone/>
              <a:defRPr sz="5300" b="1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Sue Ellen Francisco"/>
              <a:buNone/>
              <a:defRPr sz="5300" b="1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Sue Ellen Francisco"/>
              <a:buNone/>
              <a:defRPr sz="5300" b="1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Sue Ellen Francisco"/>
              <a:buNone/>
              <a:defRPr sz="5300" b="1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Sue Ellen Francisco"/>
              <a:buNone/>
              <a:defRPr sz="5300" b="1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Sue Ellen Francisco"/>
              <a:buNone/>
              <a:defRPr sz="5300" b="1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Sue Ellen Francisco"/>
              <a:buNone/>
              <a:defRPr sz="5300" b="1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Sue Ellen Francisco"/>
              <a:buNone/>
              <a:defRPr sz="5300" b="1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9pPr>
          </a:lstStyle>
          <a:p>
            <a:pPr algn="l"/>
            <a:r>
              <a:rPr lang="en-GB" sz="6000" b="0" spc="600" dirty="0" err="1">
                <a:solidFill>
                  <a:schemeClr val="bg1"/>
                </a:solidFill>
              </a:rPr>
              <a:t>Kapu</a:t>
            </a:r>
            <a:r>
              <a:rPr lang="en-US" sz="11500" b="0" spc="600" baseline="-25000" dirty="0">
                <a:solidFill>
                  <a:srgbClr val="00B050"/>
                </a:solidFill>
              </a:rPr>
              <a:t>s</a:t>
            </a:r>
            <a:r>
              <a:rPr lang="en-GB" sz="6000" b="0" spc="600" dirty="0">
                <a:solidFill>
                  <a:schemeClr val="bg1"/>
                </a:solidFill>
              </a:rPr>
              <a:t>t</a:t>
            </a:r>
            <a:r>
              <a:rPr lang="en-GB" sz="6000" b="0" spc="600" baseline="30000" dirty="0">
                <a:solidFill>
                  <a:srgbClr val="92D050"/>
                </a:solidFill>
              </a:rPr>
              <a:t>34</a:t>
            </a:r>
          </a:p>
        </p:txBody>
      </p:sp>
      <p:sp>
        <p:nvSpPr>
          <p:cNvPr id="28" name="Google Shape;380;p20">
            <a:extLst>
              <a:ext uri="{FF2B5EF4-FFF2-40B4-BE49-F238E27FC236}">
                <a16:creationId xmlns:a16="http://schemas.microsoft.com/office/drawing/2014/main" id="{1814CD2B-129D-3E09-6CB8-7E42F17F97F6}"/>
              </a:ext>
            </a:extLst>
          </p:cNvPr>
          <p:cNvSpPr txBox="1">
            <a:spLocks/>
          </p:cNvSpPr>
          <p:nvPr/>
        </p:nvSpPr>
        <p:spPr>
          <a:xfrm>
            <a:off x="5974404" y="464576"/>
            <a:ext cx="2993910" cy="1355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Sue Ellen Francisco"/>
              <a:buNone/>
              <a:defRPr sz="5300" b="1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Sue Ellen Francisco"/>
              <a:buNone/>
              <a:defRPr sz="5300" b="1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Sue Ellen Francisco"/>
              <a:buNone/>
              <a:defRPr sz="5300" b="1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Sue Ellen Francisco"/>
              <a:buNone/>
              <a:defRPr sz="5300" b="1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Sue Ellen Francisco"/>
              <a:buNone/>
              <a:defRPr sz="5300" b="1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Sue Ellen Francisco"/>
              <a:buNone/>
              <a:defRPr sz="5300" b="1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Sue Ellen Francisco"/>
              <a:buNone/>
              <a:defRPr sz="5300" b="1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Sue Ellen Francisco"/>
              <a:buNone/>
              <a:defRPr sz="5300" b="1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Sue Ellen Francisco"/>
              <a:buNone/>
              <a:defRPr sz="5300" b="1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9pPr>
          </a:lstStyle>
          <a:p>
            <a:pPr algn="l"/>
            <a:r>
              <a:rPr lang="en-GB" sz="6000" b="0" spc="600" dirty="0" err="1">
                <a:solidFill>
                  <a:schemeClr val="bg1"/>
                </a:solidFill>
              </a:rPr>
              <a:t>Kapu</a:t>
            </a:r>
            <a:r>
              <a:rPr lang="en-GB" sz="7200" b="0" spc="600" dirty="0" err="1">
                <a:solidFill>
                  <a:schemeClr val="bg1"/>
                </a:solidFill>
              </a:rPr>
              <a:t>$</a:t>
            </a:r>
            <a:r>
              <a:rPr lang="en-GB" sz="6000" b="0" spc="600" dirty="0" err="1">
                <a:solidFill>
                  <a:schemeClr val="bg1"/>
                </a:solidFill>
              </a:rPr>
              <a:t>t</a:t>
            </a:r>
            <a:r>
              <a:rPr lang="en-US" sz="6000" b="0" spc="600" dirty="0">
                <a:solidFill>
                  <a:schemeClr val="bg1"/>
                </a:solidFill>
              </a:rPr>
              <a:t>a</a:t>
            </a:r>
            <a:endParaRPr lang="en-GB" sz="6000" b="0" spc="600" baseline="30000" dirty="0">
              <a:solidFill>
                <a:srgbClr val="92D05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4"/>
          <p:cNvSpPr txBox="1">
            <a:spLocks noGrp="1"/>
          </p:cNvSpPr>
          <p:nvPr>
            <p:ph type="title"/>
          </p:nvPr>
        </p:nvSpPr>
        <p:spPr>
          <a:xfrm>
            <a:off x="387054" y="1787045"/>
            <a:ext cx="2517169" cy="1232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dirty="0">
                <a:solidFill>
                  <a:srgbClr val="FFC000"/>
                </a:solidFill>
              </a:rPr>
              <a:t>Front</a:t>
            </a:r>
            <a:endParaRPr b="0" dirty="0">
              <a:solidFill>
                <a:srgbClr val="FFC000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14573EF-5CCF-D320-2BBB-40DC56159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303228">
            <a:off x="7202024" y="1430789"/>
            <a:ext cx="1308245" cy="1074396"/>
          </a:xfrm>
          <a:prstGeom prst="rect">
            <a:avLst/>
          </a:prstGeom>
        </p:spPr>
      </p:pic>
      <p:sp>
        <p:nvSpPr>
          <p:cNvPr id="8" name="Google Shape;424;p27">
            <a:extLst>
              <a:ext uri="{FF2B5EF4-FFF2-40B4-BE49-F238E27FC236}">
                <a16:creationId xmlns:a16="http://schemas.microsoft.com/office/drawing/2014/main" id="{94AED04C-4F01-2869-2D97-1CF28E52CD68}"/>
              </a:ext>
            </a:extLst>
          </p:cNvPr>
          <p:cNvSpPr txBox="1">
            <a:spLocks/>
          </p:cNvSpPr>
          <p:nvPr/>
        </p:nvSpPr>
        <p:spPr>
          <a:xfrm>
            <a:off x="413406" y="2621860"/>
            <a:ext cx="2598000" cy="29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1"/>
                </a:solidFill>
              </a:rPr>
              <a:t>HTML/CSS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1"/>
                </a:solidFill>
              </a:rPr>
              <a:t>React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1"/>
                </a:solidFill>
              </a:rPr>
              <a:t>Redux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1"/>
                </a:solidFill>
              </a:rPr>
              <a:t>Styled Components</a:t>
            </a:r>
            <a:endParaRPr lang="en-US" sz="1600" dirty="0">
              <a:solidFill>
                <a:schemeClr val="bg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</a:rPr>
              <a:t>React </a:t>
            </a:r>
            <a:r>
              <a:rPr lang="en-US" sz="1600" dirty="0" err="1">
                <a:solidFill>
                  <a:schemeClr val="bg1"/>
                </a:solidFill>
              </a:rPr>
              <a:t>Datepicker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</a:rPr>
              <a:t>React Select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</a:rPr>
              <a:t>Recharts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</a:rPr>
              <a:t>React Icons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</a:rPr>
              <a:t>Notify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dirty="0">
                <a:solidFill>
                  <a:schemeClr val="bg1"/>
                </a:solidFill>
              </a:rPr>
            </a:br>
            <a:endParaRPr lang="en-US" sz="1600" dirty="0">
              <a:solidFill>
                <a:schemeClr val="bg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>
              <a:solidFill>
                <a:schemeClr val="bg1"/>
              </a:solidFill>
            </a:endParaRPr>
          </a:p>
        </p:txBody>
      </p:sp>
      <p:sp>
        <p:nvSpPr>
          <p:cNvPr id="9" name="Google Shape;425;p27">
            <a:extLst>
              <a:ext uri="{FF2B5EF4-FFF2-40B4-BE49-F238E27FC236}">
                <a16:creationId xmlns:a16="http://schemas.microsoft.com/office/drawing/2014/main" id="{5DF81C6A-FAE0-5C88-2DDE-C9D7C551775C}"/>
              </a:ext>
            </a:extLst>
          </p:cNvPr>
          <p:cNvSpPr txBox="1">
            <a:spLocks/>
          </p:cNvSpPr>
          <p:nvPr/>
        </p:nvSpPr>
        <p:spPr>
          <a:xfrm>
            <a:off x="4263319" y="4482408"/>
            <a:ext cx="1120588" cy="10098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</a:rPr>
              <a:t>Swagger </a:t>
            </a:r>
            <a:endParaRPr lang="uk-UA" sz="1600" dirty="0">
              <a:solidFill>
                <a:schemeClr val="bg1"/>
              </a:solidFill>
            </a:endParaRPr>
          </a:p>
        </p:txBody>
      </p:sp>
      <p:sp>
        <p:nvSpPr>
          <p:cNvPr id="10" name="Google Shape;426;p27">
            <a:extLst>
              <a:ext uri="{FF2B5EF4-FFF2-40B4-BE49-F238E27FC236}">
                <a16:creationId xmlns:a16="http://schemas.microsoft.com/office/drawing/2014/main" id="{F17B402B-19C2-0DBA-D043-E065451D15C6}"/>
              </a:ext>
            </a:extLst>
          </p:cNvPr>
          <p:cNvSpPr txBox="1">
            <a:spLocks/>
          </p:cNvSpPr>
          <p:nvPr/>
        </p:nvSpPr>
        <p:spPr>
          <a:xfrm>
            <a:off x="6089248" y="3652137"/>
            <a:ext cx="2860543" cy="14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err="1">
                <a:solidFill>
                  <a:schemeClr val="bg1"/>
                </a:solidFill>
              </a:rPr>
              <a:t>VSCode</a:t>
            </a:r>
            <a:endParaRPr lang="en" sz="1600" dirty="0">
              <a:solidFill>
                <a:schemeClr val="bg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err="1">
                <a:solidFill>
                  <a:schemeClr val="bg1"/>
                </a:solidFill>
              </a:rPr>
              <a:t>WebPack</a:t>
            </a:r>
            <a:endParaRPr lang="en" sz="1600" dirty="0">
              <a:solidFill>
                <a:schemeClr val="bg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1"/>
                </a:solidFill>
              </a:rPr>
              <a:t>Git/GitHub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1"/>
                </a:solidFill>
              </a:rPr>
              <a:t>Figma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1"/>
                </a:solidFill>
              </a:rPr>
              <a:t>Trello</a:t>
            </a:r>
            <a:endParaRPr lang="uk-UA" sz="1600" dirty="0">
              <a:solidFill>
                <a:schemeClr val="bg1"/>
              </a:solidFill>
            </a:endParaRPr>
          </a:p>
        </p:txBody>
      </p:sp>
      <p:sp>
        <p:nvSpPr>
          <p:cNvPr id="11" name="Google Shape;406;p24">
            <a:extLst>
              <a:ext uri="{FF2B5EF4-FFF2-40B4-BE49-F238E27FC236}">
                <a16:creationId xmlns:a16="http://schemas.microsoft.com/office/drawing/2014/main" id="{7AD82C27-22CB-664A-786B-E729780948EC}"/>
              </a:ext>
            </a:extLst>
          </p:cNvPr>
          <p:cNvSpPr txBox="1">
            <a:spLocks/>
          </p:cNvSpPr>
          <p:nvPr/>
        </p:nvSpPr>
        <p:spPr>
          <a:xfrm>
            <a:off x="3493979" y="3620026"/>
            <a:ext cx="2517169" cy="1232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Sue Ellen Francisco"/>
              <a:buNone/>
              <a:defRPr sz="6000" b="1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9pPr>
          </a:lstStyle>
          <a:p>
            <a:pPr algn="ctr"/>
            <a:r>
              <a:rPr lang="en-GB" b="0" dirty="0">
                <a:solidFill>
                  <a:srgbClr val="FFC000"/>
                </a:solidFill>
              </a:rPr>
              <a:t>Back</a:t>
            </a:r>
          </a:p>
        </p:txBody>
      </p:sp>
      <p:sp>
        <p:nvSpPr>
          <p:cNvPr id="12" name="Google Shape;406;p24">
            <a:extLst>
              <a:ext uri="{FF2B5EF4-FFF2-40B4-BE49-F238E27FC236}">
                <a16:creationId xmlns:a16="http://schemas.microsoft.com/office/drawing/2014/main" id="{17710A73-9BEA-CDAA-8D31-39B47BF8BEC5}"/>
              </a:ext>
            </a:extLst>
          </p:cNvPr>
          <p:cNvSpPr txBox="1">
            <a:spLocks/>
          </p:cNvSpPr>
          <p:nvPr/>
        </p:nvSpPr>
        <p:spPr>
          <a:xfrm>
            <a:off x="6260936" y="2783504"/>
            <a:ext cx="2517169" cy="1232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Sue Ellen Francisco"/>
              <a:buNone/>
              <a:defRPr sz="6000" b="1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9pPr>
          </a:lstStyle>
          <a:p>
            <a:pPr algn="ctr"/>
            <a:r>
              <a:rPr lang="en-GB" b="0" dirty="0">
                <a:solidFill>
                  <a:srgbClr val="FFC000"/>
                </a:solidFill>
              </a:rPr>
              <a:t>Utils</a:t>
            </a:r>
          </a:p>
        </p:txBody>
      </p:sp>
      <p:grpSp>
        <p:nvGrpSpPr>
          <p:cNvPr id="13" name="Google Shape;1028;p37">
            <a:extLst>
              <a:ext uri="{FF2B5EF4-FFF2-40B4-BE49-F238E27FC236}">
                <a16:creationId xmlns:a16="http://schemas.microsoft.com/office/drawing/2014/main" id="{5EDEC35C-1077-A190-9E1F-7D7BC40C5479}"/>
              </a:ext>
            </a:extLst>
          </p:cNvPr>
          <p:cNvGrpSpPr/>
          <p:nvPr/>
        </p:nvGrpSpPr>
        <p:grpSpPr>
          <a:xfrm rot="10800000">
            <a:off x="4146866" y="-1454580"/>
            <a:ext cx="1503088" cy="2145532"/>
            <a:chOff x="531948" y="-845"/>
            <a:chExt cx="4572947" cy="6637815"/>
          </a:xfrm>
        </p:grpSpPr>
        <p:sp>
          <p:nvSpPr>
            <p:cNvPr id="14" name="Google Shape;1029;p37">
              <a:extLst>
                <a:ext uri="{FF2B5EF4-FFF2-40B4-BE49-F238E27FC236}">
                  <a16:creationId xmlns:a16="http://schemas.microsoft.com/office/drawing/2014/main" id="{DF314D5B-3E3E-EDF6-2384-2CD341293955}"/>
                </a:ext>
              </a:extLst>
            </p:cNvPr>
            <p:cNvSpPr/>
            <p:nvPr/>
          </p:nvSpPr>
          <p:spPr>
            <a:xfrm rot="10800000">
              <a:off x="2561482" y="2440555"/>
              <a:ext cx="484500" cy="308700"/>
            </a:xfrm>
            <a:prstGeom prst="pie">
              <a:avLst>
                <a:gd name="adj1" fmla="val 0"/>
                <a:gd name="adj2" fmla="val 10709559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030;p37">
              <a:extLst>
                <a:ext uri="{FF2B5EF4-FFF2-40B4-BE49-F238E27FC236}">
                  <a16:creationId xmlns:a16="http://schemas.microsoft.com/office/drawing/2014/main" id="{834A7128-48D8-B8D4-E215-C872C1F4CFC0}"/>
                </a:ext>
              </a:extLst>
            </p:cNvPr>
            <p:cNvSpPr/>
            <p:nvPr/>
          </p:nvSpPr>
          <p:spPr>
            <a:xfrm rot="5400000">
              <a:off x="2715213" y="2332185"/>
              <a:ext cx="152400" cy="7059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031;p37">
              <a:extLst>
                <a:ext uri="{FF2B5EF4-FFF2-40B4-BE49-F238E27FC236}">
                  <a16:creationId xmlns:a16="http://schemas.microsoft.com/office/drawing/2014/main" id="{35EAF90E-835A-CB13-4D64-7FDC0A0FEAFD}"/>
                </a:ext>
              </a:extLst>
            </p:cNvPr>
            <p:cNvSpPr/>
            <p:nvPr/>
          </p:nvSpPr>
          <p:spPr>
            <a:xfrm rot="5400000">
              <a:off x="2736704" y="2470257"/>
              <a:ext cx="127200" cy="7578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032;p37">
              <a:extLst>
                <a:ext uri="{FF2B5EF4-FFF2-40B4-BE49-F238E27FC236}">
                  <a16:creationId xmlns:a16="http://schemas.microsoft.com/office/drawing/2014/main" id="{9D68A1E0-9D50-D75B-233C-3BEDE99A3E13}"/>
                </a:ext>
              </a:extLst>
            </p:cNvPr>
            <p:cNvSpPr/>
            <p:nvPr/>
          </p:nvSpPr>
          <p:spPr>
            <a:xfrm rot="5400000">
              <a:off x="2737713" y="2622657"/>
              <a:ext cx="127200" cy="7578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8" name="Google Shape;1033;p37">
              <a:extLst>
                <a:ext uri="{FF2B5EF4-FFF2-40B4-BE49-F238E27FC236}">
                  <a16:creationId xmlns:a16="http://schemas.microsoft.com/office/drawing/2014/main" id="{928EC742-AAFB-FCFD-D824-59801E07B03A}"/>
                </a:ext>
              </a:extLst>
            </p:cNvPr>
            <p:cNvCxnSpPr>
              <a:endCxn id="14" idx="1"/>
            </p:cNvCxnSpPr>
            <p:nvPr/>
          </p:nvCxnSpPr>
          <p:spPr>
            <a:xfrm>
              <a:off x="2803732" y="-845"/>
              <a:ext cx="0" cy="24414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" name="Google Shape;1034;p37">
              <a:extLst>
                <a:ext uri="{FF2B5EF4-FFF2-40B4-BE49-F238E27FC236}">
                  <a16:creationId xmlns:a16="http://schemas.microsoft.com/office/drawing/2014/main" id="{B1EDDDF9-454E-87BF-5F68-737368D42A33}"/>
                </a:ext>
              </a:extLst>
            </p:cNvPr>
            <p:cNvCxnSpPr/>
            <p:nvPr/>
          </p:nvCxnSpPr>
          <p:spPr>
            <a:xfrm rot="10800000">
              <a:off x="4425736" y="4246005"/>
              <a:ext cx="568200" cy="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0" name="Google Shape;1035;p37">
              <a:extLst>
                <a:ext uri="{FF2B5EF4-FFF2-40B4-BE49-F238E27FC236}">
                  <a16:creationId xmlns:a16="http://schemas.microsoft.com/office/drawing/2014/main" id="{AB989CA8-F492-AC82-71AD-D5B4614524C8}"/>
                </a:ext>
              </a:extLst>
            </p:cNvPr>
            <p:cNvCxnSpPr/>
            <p:nvPr/>
          </p:nvCxnSpPr>
          <p:spPr>
            <a:xfrm rot="10800000">
              <a:off x="4432895" y="4725304"/>
              <a:ext cx="672000" cy="1737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1" name="Google Shape;1036;p37">
              <a:extLst>
                <a:ext uri="{FF2B5EF4-FFF2-40B4-BE49-F238E27FC236}">
                  <a16:creationId xmlns:a16="http://schemas.microsoft.com/office/drawing/2014/main" id="{3EBCF2A1-4651-5512-AC0B-BDEB9AFA308D}"/>
                </a:ext>
              </a:extLst>
            </p:cNvPr>
            <p:cNvCxnSpPr/>
            <p:nvPr/>
          </p:nvCxnSpPr>
          <p:spPr>
            <a:xfrm rot="10800000">
              <a:off x="4196570" y="5232070"/>
              <a:ext cx="720600" cy="4905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2" name="Google Shape;1037;p37">
              <a:extLst>
                <a:ext uri="{FF2B5EF4-FFF2-40B4-BE49-F238E27FC236}">
                  <a16:creationId xmlns:a16="http://schemas.microsoft.com/office/drawing/2014/main" id="{5E4218DE-E628-7871-CCAB-E949418F1609}"/>
                </a:ext>
              </a:extLst>
            </p:cNvPr>
            <p:cNvCxnSpPr/>
            <p:nvPr/>
          </p:nvCxnSpPr>
          <p:spPr>
            <a:xfrm rot="10800000">
              <a:off x="3817130" y="5635812"/>
              <a:ext cx="518700" cy="8316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3" name="Google Shape;1038;p37">
              <a:extLst>
                <a:ext uri="{FF2B5EF4-FFF2-40B4-BE49-F238E27FC236}">
                  <a16:creationId xmlns:a16="http://schemas.microsoft.com/office/drawing/2014/main" id="{055FCC85-3201-C522-4674-CC21D8A6DDFB}"/>
                </a:ext>
              </a:extLst>
            </p:cNvPr>
            <p:cNvCxnSpPr/>
            <p:nvPr/>
          </p:nvCxnSpPr>
          <p:spPr>
            <a:xfrm rot="10800000">
              <a:off x="2891624" y="6036370"/>
              <a:ext cx="0" cy="6006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4" name="Google Shape;1039;p37">
              <a:extLst>
                <a:ext uri="{FF2B5EF4-FFF2-40B4-BE49-F238E27FC236}">
                  <a16:creationId xmlns:a16="http://schemas.microsoft.com/office/drawing/2014/main" id="{9126FC4A-2A97-F23F-13C2-2FB9080DDF4F}"/>
                </a:ext>
              </a:extLst>
            </p:cNvPr>
            <p:cNvCxnSpPr/>
            <p:nvPr/>
          </p:nvCxnSpPr>
          <p:spPr>
            <a:xfrm rot="10800000">
              <a:off x="3371132" y="5983023"/>
              <a:ext cx="159300" cy="4965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grpSp>
          <p:nvGrpSpPr>
            <p:cNvPr id="25" name="Google Shape;1040;p37">
              <a:extLst>
                <a:ext uri="{FF2B5EF4-FFF2-40B4-BE49-F238E27FC236}">
                  <a16:creationId xmlns:a16="http://schemas.microsoft.com/office/drawing/2014/main" id="{C26FB4A2-FE7E-4176-4A5F-5F938CC8DD89}"/>
                </a:ext>
              </a:extLst>
            </p:cNvPr>
            <p:cNvGrpSpPr/>
            <p:nvPr/>
          </p:nvGrpSpPr>
          <p:grpSpPr>
            <a:xfrm flipH="1">
              <a:off x="531948" y="4192514"/>
              <a:ext cx="1733763" cy="2233518"/>
              <a:chOff x="3523532" y="4398405"/>
              <a:chExt cx="1733763" cy="2233518"/>
            </a:xfrm>
          </p:grpSpPr>
          <p:cxnSp>
            <p:nvCxnSpPr>
              <p:cNvPr id="28" name="Google Shape;1041;p37">
                <a:extLst>
                  <a:ext uri="{FF2B5EF4-FFF2-40B4-BE49-F238E27FC236}">
                    <a16:creationId xmlns:a16="http://schemas.microsoft.com/office/drawing/2014/main" id="{EF47188C-4340-C4DA-0251-809E3EAB2A03}"/>
                  </a:ext>
                </a:extLst>
              </p:cNvPr>
              <p:cNvCxnSpPr/>
              <p:nvPr/>
            </p:nvCxnSpPr>
            <p:spPr>
              <a:xfrm rot="10800000">
                <a:off x="4578136" y="4398405"/>
                <a:ext cx="568200" cy="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29" name="Google Shape;1042;p37">
                <a:extLst>
                  <a:ext uri="{FF2B5EF4-FFF2-40B4-BE49-F238E27FC236}">
                    <a16:creationId xmlns:a16="http://schemas.microsoft.com/office/drawing/2014/main" id="{759F6AA7-FCF4-4D1C-0820-8384718A1DD0}"/>
                  </a:ext>
                </a:extLst>
              </p:cNvPr>
              <p:cNvCxnSpPr/>
              <p:nvPr/>
            </p:nvCxnSpPr>
            <p:spPr>
              <a:xfrm rot="10800000">
                <a:off x="4585295" y="4877704"/>
                <a:ext cx="672000" cy="1737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30" name="Google Shape;1043;p37">
                <a:extLst>
                  <a:ext uri="{FF2B5EF4-FFF2-40B4-BE49-F238E27FC236}">
                    <a16:creationId xmlns:a16="http://schemas.microsoft.com/office/drawing/2014/main" id="{50073AFE-8353-C604-74E3-4194E839D812}"/>
                  </a:ext>
                </a:extLst>
              </p:cNvPr>
              <p:cNvCxnSpPr/>
              <p:nvPr/>
            </p:nvCxnSpPr>
            <p:spPr>
              <a:xfrm rot="10800000">
                <a:off x="4348970" y="5384470"/>
                <a:ext cx="720600" cy="4905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31" name="Google Shape;1044;p37">
                <a:extLst>
                  <a:ext uri="{FF2B5EF4-FFF2-40B4-BE49-F238E27FC236}">
                    <a16:creationId xmlns:a16="http://schemas.microsoft.com/office/drawing/2014/main" id="{A34A3877-479E-F9D4-5D3A-7B024592C380}"/>
                  </a:ext>
                </a:extLst>
              </p:cNvPr>
              <p:cNvCxnSpPr/>
              <p:nvPr/>
            </p:nvCxnSpPr>
            <p:spPr>
              <a:xfrm rot="10800000">
                <a:off x="3969530" y="5788212"/>
                <a:ext cx="518700" cy="8316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32" name="Google Shape;1045;p37">
                <a:extLst>
                  <a:ext uri="{FF2B5EF4-FFF2-40B4-BE49-F238E27FC236}">
                    <a16:creationId xmlns:a16="http://schemas.microsoft.com/office/drawing/2014/main" id="{20CCC54C-BA64-E332-A7E6-473923D0BEB5}"/>
                  </a:ext>
                </a:extLst>
              </p:cNvPr>
              <p:cNvCxnSpPr/>
              <p:nvPr/>
            </p:nvCxnSpPr>
            <p:spPr>
              <a:xfrm rot="10800000">
                <a:off x="3523532" y="6135423"/>
                <a:ext cx="159300" cy="4965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</p:grpSp>
        <p:sp>
          <p:nvSpPr>
            <p:cNvPr id="26" name="Google Shape;1046;p37">
              <a:extLst>
                <a:ext uri="{FF2B5EF4-FFF2-40B4-BE49-F238E27FC236}">
                  <a16:creationId xmlns:a16="http://schemas.microsoft.com/office/drawing/2014/main" id="{A8132E55-AB97-221C-B953-92CDEAE91314}"/>
                </a:ext>
              </a:extLst>
            </p:cNvPr>
            <p:cNvSpPr/>
            <p:nvPr/>
          </p:nvSpPr>
          <p:spPr>
            <a:xfrm flipH="1">
              <a:off x="1874549" y="2910035"/>
              <a:ext cx="1860053" cy="2645483"/>
            </a:xfrm>
            <a:custGeom>
              <a:avLst/>
              <a:gdLst/>
              <a:ahLst/>
              <a:cxnLst/>
              <a:rect l="l" t="t" r="r" b="b"/>
              <a:pathLst>
                <a:path w="2592408" h="3699976" extrusionOk="0">
                  <a:moveTo>
                    <a:pt x="1352353" y="0"/>
                  </a:moveTo>
                  <a:lnTo>
                    <a:pt x="789069" y="0"/>
                  </a:lnTo>
                  <a:cubicBezTo>
                    <a:pt x="795886" y="455487"/>
                    <a:pt x="911250" y="658967"/>
                    <a:pt x="405256" y="1308708"/>
                  </a:cubicBezTo>
                  <a:cubicBezTo>
                    <a:pt x="135947" y="1654525"/>
                    <a:pt x="0" y="1918807"/>
                    <a:pt x="0" y="2309730"/>
                  </a:cubicBezTo>
                  <a:cubicBezTo>
                    <a:pt x="0" y="2996901"/>
                    <a:pt x="478530" y="3569718"/>
                    <a:pt x="1113237" y="3698371"/>
                  </a:cubicBezTo>
                  <a:lnTo>
                    <a:pt x="1479172" y="3699976"/>
                  </a:lnTo>
                  <a:cubicBezTo>
                    <a:pt x="2113879" y="3571323"/>
                    <a:pt x="2592408" y="2998506"/>
                    <a:pt x="2592408" y="2311335"/>
                  </a:cubicBezTo>
                  <a:cubicBezTo>
                    <a:pt x="2592408" y="1920412"/>
                    <a:pt x="2456461" y="1656130"/>
                    <a:pt x="2187152" y="1310313"/>
                  </a:cubicBezTo>
                  <a:cubicBezTo>
                    <a:pt x="1681158" y="660572"/>
                    <a:pt x="1796522" y="457092"/>
                    <a:pt x="1803339" y="1605"/>
                  </a:cubicBezTo>
                  <a:lnTo>
                    <a:pt x="1352353" y="1605"/>
                  </a:lnTo>
                  <a:lnTo>
                    <a:pt x="1352353" y="0"/>
                  </a:lnTo>
                  <a:close/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047;p37">
              <a:extLst>
                <a:ext uri="{FF2B5EF4-FFF2-40B4-BE49-F238E27FC236}">
                  <a16:creationId xmlns:a16="http://schemas.microsoft.com/office/drawing/2014/main" id="{F1C0CD08-356C-725F-DF33-2EB7B78A2DE1}"/>
                </a:ext>
              </a:extLst>
            </p:cNvPr>
            <p:cNvSpPr/>
            <p:nvPr/>
          </p:nvSpPr>
          <p:spPr>
            <a:xfrm>
              <a:off x="2454102" y="3046396"/>
              <a:ext cx="629986" cy="1331895"/>
            </a:xfrm>
            <a:custGeom>
              <a:avLst/>
              <a:gdLst/>
              <a:ahLst/>
              <a:cxnLst/>
              <a:rect l="l" t="t" r="r" b="b"/>
              <a:pathLst>
                <a:path w="659671" h="1443789" extrusionOk="0">
                  <a:moveTo>
                    <a:pt x="289098" y="24063"/>
                  </a:moveTo>
                  <a:cubicBezTo>
                    <a:pt x="289856" y="30634"/>
                    <a:pt x="292307" y="36897"/>
                    <a:pt x="293911" y="43314"/>
                  </a:cubicBezTo>
                  <a:cubicBezTo>
                    <a:pt x="295515" y="64169"/>
                    <a:pt x="296709" y="85059"/>
                    <a:pt x="298724" y="105878"/>
                  </a:cubicBezTo>
                  <a:cubicBezTo>
                    <a:pt x="301523" y="134796"/>
                    <a:pt x="305795" y="163564"/>
                    <a:pt x="308349" y="192505"/>
                  </a:cubicBezTo>
                  <a:cubicBezTo>
                    <a:pt x="317594" y="297283"/>
                    <a:pt x="306872" y="238051"/>
                    <a:pt x="317974" y="293570"/>
                  </a:cubicBezTo>
                  <a:lnTo>
                    <a:pt x="327599" y="399448"/>
                  </a:lnTo>
                  <a:lnTo>
                    <a:pt x="332412" y="452387"/>
                  </a:lnTo>
                  <a:cubicBezTo>
                    <a:pt x="330808" y="547036"/>
                    <a:pt x="331284" y="641743"/>
                    <a:pt x="327599" y="736333"/>
                  </a:cubicBezTo>
                  <a:cubicBezTo>
                    <a:pt x="326468" y="765364"/>
                    <a:pt x="321578" y="794131"/>
                    <a:pt x="317974" y="822960"/>
                  </a:cubicBezTo>
                  <a:cubicBezTo>
                    <a:pt x="312153" y="869533"/>
                    <a:pt x="305415" y="943073"/>
                    <a:pt x="289098" y="986589"/>
                  </a:cubicBezTo>
                  <a:cubicBezTo>
                    <a:pt x="278930" y="1013705"/>
                    <a:pt x="272431" y="1032838"/>
                    <a:pt x="260223" y="1058779"/>
                  </a:cubicBezTo>
                  <a:cubicBezTo>
                    <a:pt x="252586" y="1075007"/>
                    <a:pt x="246108" y="1091981"/>
                    <a:pt x="236159" y="1106905"/>
                  </a:cubicBezTo>
                  <a:cubicBezTo>
                    <a:pt x="232951" y="1111718"/>
                    <a:pt x="229343" y="1116287"/>
                    <a:pt x="226534" y="1121343"/>
                  </a:cubicBezTo>
                  <a:cubicBezTo>
                    <a:pt x="221308" y="1130750"/>
                    <a:pt x="217915" y="1141167"/>
                    <a:pt x="212096" y="1150219"/>
                  </a:cubicBezTo>
                  <a:cubicBezTo>
                    <a:pt x="203421" y="1163713"/>
                    <a:pt x="196055" y="1179095"/>
                    <a:pt x="183221" y="1188720"/>
                  </a:cubicBezTo>
                  <a:cubicBezTo>
                    <a:pt x="176804" y="1193533"/>
                    <a:pt x="170644" y="1198709"/>
                    <a:pt x="163970" y="1203158"/>
                  </a:cubicBezTo>
                  <a:cubicBezTo>
                    <a:pt x="145838" y="1215246"/>
                    <a:pt x="139007" y="1218046"/>
                    <a:pt x="120656" y="1227221"/>
                  </a:cubicBezTo>
                  <a:cubicBezTo>
                    <a:pt x="98362" y="1221648"/>
                    <a:pt x="83622" y="1222549"/>
                    <a:pt x="67717" y="1207970"/>
                  </a:cubicBezTo>
                  <a:cubicBezTo>
                    <a:pt x="52666" y="1194173"/>
                    <a:pt x="24404" y="1164657"/>
                    <a:pt x="24404" y="1164657"/>
                  </a:cubicBezTo>
                  <a:cubicBezTo>
                    <a:pt x="19591" y="1153427"/>
                    <a:pt x="13075" y="1142783"/>
                    <a:pt x="9966" y="1130968"/>
                  </a:cubicBezTo>
                  <a:cubicBezTo>
                    <a:pt x="-4030" y="1077784"/>
                    <a:pt x="-973" y="1048585"/>
                    <a:pt x="5153" y="991402"/>
                  </a:cubicBezTo>
                  <a:cubicBezTo>
                    <a:pt x="7064" y="973568"/>
                    <a:pt x="10214" y="955808"/>
                    <a:pt x="14778" y="938463"/>
                  </a:cubicBezTo>
                  <a:cubicBezTo>
                    <a:pt x="25642" y="897179"/>
                    <a:pt x="30073" y="903061"/>
                    <a:pt x="48467" y="866274"/>
                  </a:cubicBezTo>
                  <a:cubicBezTo>
                    <a:pt x="52985" y="857239"/>
                    <a:pt x="64926" y="825164"/>
                    <a:pt x="72530" y="813335"/>
                  </a:cubicBezTo>
                  <a:cubicBezTo>
                    <a:pt x="83119" y="796863"/>
                    <a:pt x="97460" y="782722"/>
                    <a:pt x="106218" y="765208"/>
                  </a:cubicBezTo>
                  <a:cubicBezTo>
                    <a:pt x="118320" y="741007"/>
                    <a:pt x="124647" y="726366"/>
                    <a:pt x="144719" y="702644"/>
                  </a:cubicBezTo>
                  <a:cubicBezTo>
                    <a:pt x="151354" y="694802"/>
                    <a:pt x="160424" y="689364"/>
                    <a:pt x="168783" y="683394"/>
                  </a:cubicBezTo>
                  <a:cubicBezTo>
                    <a:pt x="199150" y="661703"/>
                    <a:pt x="218095" y="646299"/>
                    <a:pt x="255410" y="640080"/>
                  </a:cubicBezTo>
                  <a:lnTo>
                    <a:pt x="313162" y="630455"/>
                  </a:lnTo>
                  <a:cubicBezTo>
                    <a:pt x="322787" y="632059"/>
                    <a:pt x="332512" y="633150"/>
                    <a:pt x="342037" y="635267"/>
                  </a:cubicBezTo>
                  <a:cubicBezTo>
                    <a:pt x="346989" y="636367"/>
                    <a:pt x="351500" y="639085"/>
                    <a:pt x="356475" y="640080"/>
                  </a:cubicBezTo>
                  <a:cubicBezTo>
                    <a:pt x="367598" y="642305"/>
                    <a:pt x="378934" y="643289"/>
                    <a:pt x="390164" y="644893"/>
                  </a:cubicBezTo>
                  <a:cubicBezTo>
                    <a:pt x="410123" y="658199"/>
                    <a:pt x="405816" y="656189"/>
                    <a:pt x="433477" y="668956"/>
                  </a:cubicBezTo>
                  <a:cubicBezTo>
                    <a:pt x="444570" y="674076"/>
                    <a:pt x="456613" y="677238"/>
                    <a:pt x="467166" y="683394"/>
                  </a:cubicBezTo>
                  <a:cubicBezTo>
                    <a:pt x="476039" y="688570"/>
                    <a:pt x="482922" y="696602"/>
                    <a:pt x="491229" y="702644"/>
                  </a:cubicBezTo>
                  <a:cubicBezTo>
                    <a:pt x="500585" y="709448"/>
                    <a:pt x="511925" y="713715"/>
                    <a:pt x="520105" y="721895"/>
                  </a:cubicBezTo>
                  <a:cubicBezTo>
                    <a:pt x="543502" y="745292"/>
                    <a:pt x="569166" y="778758"/>
                    <a:pt x="587482" y="808522"/>
                  </a:cubicBezTo>
                  <a:cubicBezTo>
                    <a:pt x="594260" y="819537"/>
                    <a:pt x="600078" y="831120"/>
                    <a:pt x="606732" y="842210"/>
                  </a:cubicBezTo>
                  <a:cubicBezTo>
                    <a:pt x="620560" y="865257"/>
                    <a:pt x="619516" y="854621"/>
                    <a:pt x="630795" y="890337"/>
                  </a:cubicBezTo>
                  <a:cubicBezTo>
                    <a:pt x="633627" y="899303"/>
                    <a:pt x="652254" y="975775"/>
                    <a:pt x="654858" y="991402"/>
                  </a:cubicBezTo>
                  <a:cubicBezTo>
                    <a:pt x="657246" y="1005731"/>
                    <a:pt x="658067" y="1020278"/>
                    <a:pt x="659671" y="1034716"/>
                  </a:cubicBezTo>
                  <a:cubicBezTo>
                    <a:pt x="658067" y="1079634"/>
                    <a:pt x="657783" y="1124618"/>
                    <a:pt x="654858" y="1169469"/>
                  </a:cubicBezTo>
                  <a:cubicBezTo>
                    <a:pt x="652967" y="1198461"/>
                    <a:pt x="649651" y="1227381"/>
                    <a:pt x="645233" y="1256097"/>
                  </a:cubicBezTo>
                  <a:cubicBezTo>
                    <a:pt x="643222" y="1269172"/>
                    <a:pt x="639242" y="1281878"/>
                    <a:pt x="635608" y="1294598"/>
                  </a:cubicBezTo>
                  <a:cubicBezTo>
                    <a:pt x="630017" y="1314167"/>
                    <a:pt x="620470" y="1339312"/>
                    <a:pt x="611545" y="1357162"/>
                  </a:cubicBezTo>
                  <a:cubicBezTo>
                    <a:pt x="607362" y="1365528"/>
                    <a:pt x="602296" y="1373442"/>
                    <a:pt x="597107" y="1381225"/>
                  </a:cubicBezTo>
                  <a:cubicBezTo>
                    <a:pt x="592658" y="1387899"/>
                    <a:pt x="587889" y="1394386"/>
                    <a:pt x="582669" y="1400476"/>
                  </a:cubicBezTo>
                  <a:cubicBezTo>
                    <a:pt x="571178" y="1413882"/>
                    <a:pt x="544269" y="1435453"/>
                    <a:pt x="534543" y="1443789"/>
                  </a:cubicBezTo>
                  <a:cubicBezTo>
                    <a:pt x="524918" y="1442185"/>
                    <a:pt x="514838" y="1442312"/>
                    <a:pt x="505667" y="1438977"/>
                  </a:cubicBezTo>
                  <a:cubicBezTo>
                    <a:pt x="496876" y="1435780"/>
                    <a:pt x="489970" y="1428722"/>
                    <a:pt x="481604" y="1424539"/>
                  </a:cubicBezTo>
                  <a:cubicBezTo>
                    <a:pt x="477067" y="1422270"/>
                    <a:pt x="471979" y="1421330"/>
                    <a:pt x="467166" y="1419726"/>
                  </a:cubicBezTo>
                  <a:cubicBezTo>
                    <a:pt x="462353" y="1397267"/>
                    <a:pt x="453047" y="1375316"/>
                    <a:pt x="452728" y="1352349"/>
                  </a:cubicBezTo>
                  <a:cubicBezTo>
                    <a:pt x="451124" y="1236846"/>
                    <a:pt x="451152" y="1121309"/>
                    <a:pt x="447915" y="1005840"/>
                  </a:cubicBezTo>
                  <a:cubicBezTo>
                    <a:pt x="443801" y="859119"/>
                    <a:pt x="448451" y="888198"/>
                    <a:pt x="433477" y="813335"/>
                  </a:cubicBezTo>
                  <a:cubicBezTo>
                    <a:pt x="420666" y="595514"/>
                    <a:pt x="438113" y="835935"/>
                    <a:pt x="419039" y="678581"/>
                  </a:cubicBezTo>
                  <a:cubicBezTo>
                    <a:pt x="414775" y="643400"/>
                    <a:pt x="412722" y="607986"/>
                    <a:pt x="409414" y="572703"/>
                  </a:cubicBezTo>
                  <a:cubicBezTo>
                    <a:pt x="407909" y="556651"/>
                    <a:pt x="404602" y="524577"/>
                    <a:pt x="404602" y="524577"/>
                  </a:cubicBezTo>
                  <a:cubicBezTo>
                    <a:pt x="401393" y="460409"/>
                    <a:pt x="397269" y="396280"/>
                    <a:pt x="394976" y="332072"/>
                  </a:cubicBezTo>
                  <a:cubicBezTo>
                    <a:pt x="393372" y="287154"/>
                    <a:pt x="392590" y="242199"/>
                    <a:pt x="390164" y="197318"/>
                  </a:cubicBezTo>
                  <a:cubicBezTo>
                    <a:pt x="389380" y="182812"/>
                    <a:pt x="386465" y="168488"/>
                    <a:pt x="385351" y="154004"/>
                  </a:cubicBezTo>
                  <a:cubicBezTo>
                    <a:pt x="383256" y="126766"/>
                    <a:pt x="382807" y="99413"/>
                    <a:pt x="380538" y="72189"/>
                  </a:cubicBezTo>
                  <a:cubicBezTo>
                    <a:pt x="379596" y="60885"/>
                    <a:pt x="377225" y="49745"/>
                    <a:pt x="375726" y="38501"/>
                  </a:cubicBezTo>
                  <a:cubicBezTo>
                    <a:pt x="374017" y="25681"/>
                    <a:pt x="372200" y="12869"/>
                    <a:pt x="370913" y="0"/>
                  </a:cubicBezTo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" name="Google Shape;1028;p37">
            <a:extLst>
              <a:ext uri="{FF2B5EF4-FFF2-40B4-BE49-F238E27FC236}">
                <a16:creationId xmlns:a16="http://schemas.microsoft.com/office/drawing/2014/main" id="{F869733B-BA84-CF25-9D03-70A20BA06798}"/>
              </a:ext>
            </a:extLst>
          </p:cNvPr>
          <p:cNvGrpSpPr/>
          <p:nvPr/>
        </p:nvGrpSpPr>
        <p:grpSpPr>
          <a:xfrm>
            <a:off x="3981255" y="595264"/>
            <a:ext cx="1856310" cy="2775725"/>
            <a:chOff x="531948" y="-845"/>
            <a:chExt cx="4572947" cy="6637815"/>
          </a:xfrm>
        </p:grpSpPr>
        <p:sp>
          <p:nvSpPr>
            <p:cNvPr id="35" name="Google Shape;1029;p37">
              <a:extLst>
                <a:ext uri="{FF2B5EF4-FFF2-40B4-BE49-F238E27FC236}">
                  <a16:creationId xmlns:a16="http://schemas.microsoft.com/office/drawing/2014/main" id="{2449AB87-CA37-674C-D563-4A44AAB34C27}"/>
                </a:ext>
              </a:extLst>
            </p:cNvPr>
            <p:cNvSpPr/>
            <p:nvPr/>
          </p:nvSpPr>
          <p:spPr>
            <a:xfrm rot="10800000">
              <a:off x="2561482" y="2440555"/>
              <a:ext cx="484500" cy="308700"/>
            </a:xfrm>
            <a:prstGeom prst="pie">
              <a:avLst>
                <a:gd name="adj1" fmla="val 0"/>
                <a:gd name="adj2" fmla="val 10709559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030;p37">
              <a:extLst>
                <a:ext uri="{FF2B5EF4-FFF2-40B4-BE49-F238E27FC236}">
                  <a16:creationId xmlns:a16="http://schemas.microsoft.com/office/drawing/2014/main" id="{4F8F6BCF-ECEE-6A4B-E65C-D5237DD7B946}"/>
                </a:ext>
              </a:extLst>
            </p:cNvPr>
            <p:cNvSpPr/>
            <p:nvPr/>
          </p:nvSpPr>
          <p:spPr>
            <a:xfrm rot="5400000">
              <a:off x="2715213" y="2332185"/>
              <a:ext cx="152400" cy="7059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031;p37">
              <a:extLst>
                <a:ext uri="{FF2B5EF4-FFF2-40B4-BE49-F238E27FC236}">
                  <a16:creationId xmlns:a16="http://schemas.microsoft.com/office/drawing/2014/main" id="{A5937187-92E4-EB0E-5235-EC745D41362E}"/>
                </a:ext>
              </a:extLst>
            </p:cNvPr>
            <p:cNvSpPr/>
            <p:nvPr/>
          </p:nvSpPr>
          <p:spPr>
            <a:xfrm rot="5400000">
              <a:off x="2736704" y="2470257"/>
              <a:ext cx="127200" cy="7578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032;p37">
              <a:extLst>
                <a:ext uri="{FF2B5EF4-FFF2-40B4-BE49-F238E27FC236}">
                  <a16:creationId xmlns:a16="http://schemas.microsoft.com/office/drawing/2014/main" id="{BA5389D0-9486-B7E6-3F18-866F268A38D4}"/>
                </a:ext>
              </a:extLst>
            </p:cNvPr>
            <p:cNvSpPr/>
            <p:nvPr/>
          </p:nvSpPr>
          <p:spPr>
            <a:xfrm rot="5400000">
              <a:off x="2737713" y="2622657"/>
              <a:ext cx="127200" cy="7578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" name="Google Shape;1033;p37">
              <a:extLst>
                <a:ext uri="{FF2B5EF4-FFF2-40B4-BE49-F238E27FC236}">
                  <a16:creationId xmlns:a16="http://schemas.microsoft.com/office/drawing/2014/main" id="{BC7A581E-5EB6-4D4E-DF9D-61EC0A708E40}"/>
                </a:ext>
              </a:extLst>
            </p:cNvPr>
            <p:cNvCxnSpPr>
              <a:endCxn id="35" idx="1"/>
            </p:cNvCxnSpPr>
            <p:nvPr/>
          </p:nvCxnSpPr>
          <p:spPr>
            <a:xfrm>
              <a:off x="2803732" y="-845"/>
              <a:ext cx="0" cy="24414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" name="Google Shape;1034;p37">
              <a:extLst>
                <a:ext uri="{FF2B5EF4-FFF2-40B4-BE49-F238E27FC236}">
                  <a16:creationId xmlns:a16="http://schemas.microsoft.com/office/drawing/2014/main" id="{FF0AB26B-9459-EF9F-2327-A3BDE34EE821}"/>
                </a:ext>
              </a:extLst>
            </p:cNvPr>
            <p:cNvCxnSpPr/>
            <p:nvPr/>
          </p:nvCxnSpPr>
          <p:spPr>
            <a:xfrm rot="10800000">
              <a:off x="4425736" y="4246005"/>
              <a:ext cx="568200" cy="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41" name="Google Shape;1035;p37">
              <a:extLst>
                <a:ext uri="{FF2B5EF4-FFF2-40B4-BE49-F238E27FC236}">
                  <a16:creationId xmlns:a16="http://schemas.microsoft.com/office/drawing/2014/main" id="{B6FBC01F-439D-5A66-6728-2BF4E4DDFD9B}"/>
                </a:ext>
              </a:extLst>
            </p:cNvPr>
            <p:cNvCxnSpPr/>
            <p:nvPr/>
          </p:nvCxnSpPr>
          <p:spPr>
            <a:xfrm rot="10800000">
              <a:off x="4432895" y="4725304"/>
              <a:ext cx="672000" cy="1737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42" name="Google Shape;1036;p37">
              <a:extLst>
                <a:ext uri="{FF2B5EF4-FFF2-40B4-BE49-F238E27FC236}">
                  <a16:creationId xmlns:a16="http://schemas.microsoft.com/office/drawing/2014/main" id="{38E706EF-32BB-38E2-1B8B-7BB9271B3F18}"/>
                </a:ext>
              </a:extLst>
            </p:cNvPr>
            <p:cNvCxnSpPr/>
            <p:nvPr/>
          </p:nvCxnSpPr>
          <p:spPr>
            <a:xfrm rot="10800000">
              <a:off x="4196570" y="5232070"/>
              <a:ext cx="720600" cy="4905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43" name="Google Shape;1037;p37">
              <a:extLst>
                <a:ext uri="{FF2B5EF4-FFF2-40B4-BE49-F238E27FC236}">
                  <a16:creationId xmlns:a16="http://schemas.microsoft.com/office/drawing/2014/main" id="{61947E71-9402-B8DD-12B4-FECC1E7EE721}"/>
                </a:ext>
              </a:extLst>
            </p:cNvPr>
            <p:cNvCxnSpPr/>
            <p:nvPr/>
          </p:nvCxnSpPr>
          <p:spPr>
            <a:xfrm rot="10800000">
              <a:off x="3817130" y="5635812"/>
              <a:ext cx="518700" cy="8316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44" name="Google Shape;1038;p37">
              <a:extLst>
                <a:ext uri="{FF2B5EF4-FFF2-40B4-BE49-F238E27FC236}">
                  <a16:creationId xmlns:a16="http://schemas.microsoft.com/office/drawing/2014/main" id="{6E9468EB-0B53-E10A-E505-134A50297558}"/>
                </a:ext>
              </a:extLst>
            </p:cNvPr>
            <p:cNvCxnSpPr/>
            <p:nvPr/>
          </p:nvCxnSpPr>
          <p:spPr>
            <a:xfrm rot="10800000">
              <a:off x="2891624" y="6036370"/>
              <a:ext cx="0" cy="6006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45" name="Google Shape;1039;p37">
              <a:extLst>
                <a:ext uri="{FF2B5EF4-FFF2-40B4-BE49-F238E27FC236}">
                  <a16:creationId xmlns:a16="http://schemas.microsoft.com/office/drawing/2014/main" id="{A17FC67F-E47D-217F-4FE1-0E8936CB58EC}"/>
                </a:ext>
              </a:extLst>
            </p:cNvPr>
            <p:cNvCxnSpPr/>
            <p:nvPr/>
          </p:nvCxnSpPr>
          <p:spPr>
            <a:xfrm rot="10800000">
              <a:off x="3371132" y="5983023"/>
              <a:ext cx="159300" cy="4965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grpSp>
          <p:nvGrpSpPr>
            <p:cNvPr id="46" name="Google Shape;1040;p37">
              <a:extLst>
                <a:ext uri="{FF2B5EF4-FFF2-40B4-BE49-F238E27FC236}">
                  <a16:creationId xmlns:a16="http://schemas.microsoft.com/office/drawing/2014/main" id="{F1EA2FA7-8F90-F5A4-A71B-A2510B87507C}"/>
                </a:ext>
              </a:extLst>
            </p:cNvPr>
            <p:cNvGrpSpPr/>
            <p:nvPr/>
          </p:nvGrpSpPr>
          <p:grpSpPr>
            <a:xfrm flipH="1">
              <a:off x="531948" y="4192514"/>
              <a:ext cx="1733763" cy="2233518"/>
              <a:chOff x="3523532" y="4398405"/>
              <a:chExt cx="1733763" cy="2233518"/>
            </a:xfrm>
          </p:grpSpPr>
          <p:cxnSp>
            <p:nvCxnSpPr>
              <p:cNvPr id="49" name="Google Shape;1041;p37">
                <a:extLst>
                  <a:ext uri="{FF2B5EF4-FFF2-40B4-BE49-F238E27FC236}">
                    <a16:creationId xmlns:a16="http://schemas.microsoft.com/office/drawing/2014/main" id="{A38DEA2F-D071-01DC-17E9-0227BFEF24FD}"/>
                  </a:ext>
                </a:extLst>
              </p:cNvPr>
              <p:cNvCxnSpPr/>
              <p:nvPr/>
            </p:nvCxnSpPr>
            <p:spPr>
              <a:xfrm rot="10800000">
                <a:off x="4578136" y="4398405"/>
                <a:ext cx="568200" cy="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50" name="Google Shape;1042;p37">
                <a:extLst>
                  <a:ext uri="{FF2B5EF4-FFF2-40B4-BE49-F238E27FC236}">
                    <a16:creationId xmlns:a16="http://schemas.microsoft.com/office/drawing/2014/main" id="{BA11A762-00DF-B3C5-AA0E-C07A96EE7024}"/>
                  </a:ext>
                </a:extLst>
              </p:cNvPr>
              <p:cNvCxnSpPr/>
              <p:nvPr/>
            </p:nvCxnSpPr>
            <p:spPr>
              <a:xfrm rot="10800000">
                <a:off x="4585295" y="4877704"/>
                <a:ext cx="672000" cy="1737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51" name="Google Shape;1043;p37">
                <a:extLst>
                  <a:ext uri="{FF2B5EF4-FFF2-40B4-BE49-F238E27FC236}">
                    <a16:creationId xmlns:a16="http://schemas.microsoft.com/office/drawing/2014/main" id="{A3B57C93-ACC5-CB61-6B3F-195CD5EB5528}"/>
                  </a:ext>
                </a:extLst>
              </p:cNvPr>
              <p:cNvCxnSpPr/>
              <p:nvPr/>
            </p:nvCxnSpPr>
            <p:spPr>
              <a:xfrm rot="10800000">
                <a:off x="4348970" y="5384470"/>
                <a:ext cx="720600" cy="4905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52" name="Google Shape;1044;p37">
                <a:extLst>
                  <a:ext uri="{FF2B5EF4-FFF2-40B4-BE49-F238E27FC236}">
                    <a16:creationId xmlns:a16="http://schemas.microsoft.com/office/drawing/2014/main" id="{5F48D8C4-81E6-0EB3-1A1A-E849CFB11BEF}"/>
                  </a:ext>
                </a:extLst>
              </p:cNvPr>
              <p:cNvCxnSpPr/>
              <p:nvPr/>
            </p:nvCxnSpPr>
            <p:spPr>
              <a:xfrm rot="10800000">
                <a:off x="3969530" y="5788212"/>
                <a:ext cx="518700" cy="8316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53" name="Google Shape;1045;p37">
                <a:extLst>
                  <a:ext uri="{FF2B5EF4-FFF2-40B4-BE49-F238E27FC236}">
                    <a16:creationId xmlns:a16="http://schemas.microsoft.com/office/drawing/2014/main" id="{C04A18EF-D809-1395-F9D0-5BCFB6F32CC2}"/>
                  </a:ext>
                </a:extLst>
              </p:cNvPr>
              <p:cNvCxnSpPr/>
              <p:nvPr/>
            </p:nvCxnSpPr>
            <p:spPr>
              <a:xfrm rot="10800000">
                <a:off x="3523532" y="6135423"/>
                <a:ext cx="159300" cy="4965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</p:grpSp>
        <p:sp>
          <p:nvSpPr>
            <p:cNvPr id="47" name="Google Shape;1046;p37">
              <a:extLst>
                <a:ext uri="{FF2B5EF4-FFF2-40B4-BE49-F238E27FC236}">
                  <a16:creationId xmlns:a16="http://schemas.microsoft.com/office/drawing/2014/main" id="{38FCA914-3024-B35D-079B-597F2BF12132}"/>
                </a:ext>
              </a:extLst>
            </p:cNvPr>
            <p:cNvSpPr/>
            <p:nvPr/>
          </p:nvSpPr>
          <p:spPr>
            <a:xfrm flipH="1">
              <a:off x="1874549" y="2910035"/>
              <a:ext cx="1860053" cy="2645483"/>
            </a:xfrm>
            <a:custGeom>
              <a:avLst/>
              <a:gdLst/>
              <a:ahLst/>
              <a:cxnLst/>
              <a:rect l="l" t="t" r="r" b="b"/>
              <a:pathLst>
                <a:path w="2592408" h="3699976" extrusionOk="0">
                  <a:moveTo>
                    <a:pt x="1352353" y="0"/>
                  </a:moveTo>
                  <a:lnTo>
                    <a:pt x="789069" y="0"/>
                  </a:lnTo>
                  <a:cubicBezTo>
                    <a:pt x="795886" y="455487"/>
                    <a:pt x="911250" y="658967"/>
                    <a:pt x="405256" y="1308708"/>
                  </a:cubicBezTo>
                  <a:cubicBezTo>
                    <a:pt x="135947" y="1654525"/>
                    <a:pt x="0" y="1918807"/>
                    <a:pt x="0" y="2309730"/>
                  </a:cubicBezTo>
                  <a:cubicBezTo>
                    <a:pt x="0" y="2996901"/>
                    <a:pt x="478530" y="3569718"/>
                    <a:pt x="1113237" y="3698371"/>
                  </a:cubicBezTo>
                  <a:lnTo>
                    <a:pt x="1479172" y="3699976"/>
                  </a:lnTo>
                  <a:cubicBezTo>
                    <a:pt x="2113879" y="3571323"/>
                    <a:pt x="2592408" y="2998506"/>
                    <a:pt x="2592408" y="2311335"/>
                  </a:cubicBezTo>
                  <a:cubicBezTo>
                    <a:pt x="2592408" y="1920412"/>
                    <a:pt x="2456461" y="1656130"/>
                    <a:pt x="2187152" y="1310313"/>
                  </a:cubicBezTo>
                  <a:cubicBezTo>
                    <a:pt x="1681158" y="660572"/>
                    <a:pt x="1796522" y="457092"/>
                    <a:pt x="1803339" y="1605"/>
                  </a:cubicBezTo>
                  <a:lnTo>
                    <a:pt x="1352353" y="1605"/>
                  </a:lnTo>
                  <a:lnTo>
                    <a:pt x="1352353" y="0"/>
                  </a:lnTo>
                  <a:close/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047;p37">
              <a:extLst>
                <a:ext uri="{FF2B5EF4-FFF2-40B4-BE49-F238E27FC236}">
                  <a16:creationId xmlns:a16="http://schemas.microsoft.com/office/drawing/2014/main" id="{EB1DB519-5922-D7F4-95DD-1793FA0878EA}"/>
                </a:ext>
              </a:extLst>
            </p:cNvPr>
            <p:cNvSpPr/>
            <p:nvPr/>
          </p:nvSpPr>
          <p:spPr>
            <a:xfrm>
              <a:off x="2454102" y="3046396"/>
              <a:ext cx="629986" cy="1331895"/>
            </a:xfrm>
            <a:custGeom>
              <a:avLst/>
              <a:gdLst/>
              <a:ahLst/>
              <a:cxnLst/>
              <a:rect l="l" t="t" r="r" b="b"/>
              <a:pathLst>
                <a:path w="659671" h="1443789" extrusionOk="0">
                  <a:moveTo>
                    <a:pt x="289098" y="24063"/>
                  </a:moveTo>
                  <a:cubicBezTo>
                    <a:pt x="289856" y="30634"/>
                    <a:pt x="292307" y="36897"/>
                    <a:pt x="293911" y="43314"/>
                  </a:cubicBezTo>
                  <a:cubicBezTo>
                    <a:pt x="295515" y="64169"/>
                    <a:pt x="296709" y="85059"/>
                    <a:pt x="298724" y="105878"/>
                  </a:cubicBezTo>
                  <a:cubicBezTo>
                    <a:pt x="301523" y="134796"/>
                    <a:pt x="305795" y="163564"/>
                    <a:pt x="308349" y="192505"/>
                  </a:cubicBezTo>
                  <a:cubicBezTo>
                    <a:pt x="317594" y="297283"/>
                    <a:pt x="306872" y="238051"/>
                    <a:pt x="317974" y="293570"/>
                  </a:cubicBezTo>
                  <a:lnTo>
                    <a:pt x="327599" y="399448"/>
                  </a:lnTo>
                  <a:lnTo>
                    <a:pt x="332412" y="452387"/>
                  </a:lnTo>
                  <a:cubicBezTo>
                    <a:pt x="330808" y="547036"/>
                    <a:pt x="331284" y="641743"/>
                    <a:pt x="327599" y="736333"/>
                  </a:cubicBezTo>
                  <a:cubicBezTo>
                    <a:pt x="326468" y="765364"/>
                    <a:pt x="321578" y="794131"/>
                    <a:pt x="317974" y="822960"/>
                  </a:cubicBezTo>
                  <a:cubicBezTo>
                    <a:pt x="312153" y="869533"/>
                    <a:pt x="305415" y="943073"/>
                    <a:pt x="289098" y="986589"/>
                  </a:cubicBezTo>
                  <a:cubicBezTo>
                    <a:pt x="278930" y="1013705"/>
                    <a:pt x="272431" y="1032838"/>
                    <a:pt x="260223" y="1058779"/>
                  </a:cubicBezTo>
                  <a:cubicBezTo>
                    <a:pt x="252586" y="1075007"/>
                    <a:pt x="246108" y="1091981"/>
                    <a:pt x="236159" y="1106905"/>
                  </a:cubicBezTo>
                  <a:cubicBezTo>
                    <a:pt x="232951" y="1111718"/>
                    <a:pt x="229343" y="1116287"/>
                    <a:pt x="226534" y="1121343"/>
                  </a:cubicBezTo>
                  <a:cubicBezTo>
                    <a:pt x="221308" y="1130750"/>
                    <a:pt x="217915" y="1141167"/>
                    <a:pt x="212096" y="1150219"/>
                  </a:cubicBezTo>
                  <a:cubicBezTo>
                    <a:pt x="203421" y="1163713"/>
                    <a:pt x="196055" y="1179095"/>
                    <a:pt x="183221" y="1188720"/>
                  </a:cubicBezTo>
                  <a:cubicBezTo>
                    <a:pt x="176804" y="1193533"/>
                    <a:pt x="170644" y="1198709"/>
                    <a:pt x="163970" y="1203158"/>
                  </a:cubicBezTo>
                  <a:cubicBezTo>
                    <a:pt x="145838" y="1215246"/>
                    <a:pt x="139007" y="1218046"/>
                    <a:pt x="120656" y="1227221"/>
                  </a:cubicBezTo>
                  <a:cubicBezTo>
                    <a:pt x="98362" y="1221648"/>
                    <a:pt x="83622" y="1222549"/>
                    <a:pt x="67717" y="1207970"/>
                  </a:cubicBezTo>
                  <a:cubicBezTo>
                    <a:pt x="52666" y="1194173"/>
                    <a:pt x="24404" y="1164657"/>
                    <a:pt x="24404" y="1164657"/>
                  </a:cubicBezTo>
                  <a:cubicBezTo>
                    <a:pt x="19591" y="1153427"/>
                    <a:pt x="13075" y="1142783"/>
                    <a:pt x="9966" y="1130968"/>
                  </a:cubicBezTo>
                  <a:cubicBezTo>
                    <a:pt x="-4030" y="1077784"/>
                    <a:pt x="-973" y="1048585"/>
                    <a:pt x="5153" y="991402"/>
                  </a:cubicBezTo>
                  <a:cubicBezTo>
                    <a:pt x="7064" y="973568"/>
                    <a:pt x="10214" y="955808"/>
                    <a:pt x="14778" y="938463"/>
                  </a:cubicBezTo>
                  <a:cubicBezTo>
                    <a:pt x="25642" y="897179"/>
                    <a:pt x="30073" y="903061"/>
                    <a:pt x="48467" y="866274"/>
                  </a:cubicBezTo>
                  <a:cubicBezTo>
                    <a:pt x="52985" y="857239"/>
                    <a:pt x="64926" y="825164"/>
                    <a:pt x="72530" y="813335"/>
                  </a:cubicBezTo>
                  <a:cubicBezTo>
                    <a:pt x="83119" y="796863"/>
                    <a:pt x="97460" y="782722"/>
                    <a:pt x="106218" y="765208"/>
                  </a:cubicBezTo>
                  <a:cubicBezTo>
                    <a:pt x="118320" y="741007"/>
                    <a:pt x="124647" y="726366"/>
                    <a:pt x="144719" y="702644"/>
                  </a:cubicBezTo>
                  <a:cubicBezTo>
                    <a:pt x="151354" y="694802"/>
                    <a:pt x="160424" y="689364"/>
                    <a:pt x="168783" y="683394"/>
                  </a:cubicBezTo>
                  <a:cubicBezTo>
                    <a:pt x="199150" y="661703"/>
                    <a:pt x="218095" y="646299"/>
                    <a:pt x="255410" y="640080"/>
                  </a:cubicBezTo>
                  <a:lnTo>
                    <a:pt x="313162" y="630455"/>
                  </a:lnTo>
                  <a:cubicBezTo>
                    <a:pt x="322787" y="632059"/>
                    <a:pt x="332512" y="633150"/>
                    <a:pt x="342037" y="635267"/>
                  </a:cubicBezTo>
                  <a:cubicBezTo>
                    <a:pt x="346989" y="636367"/>
                    <a:pt x="351500" y="639085"/>
                    <a:pt x="356475" y="640080"/>
                  </a:cubicBezTo>
                  <a:cubicBezTo>
                    <a:pt x="367598" y="642305"/>
                    <a:pt x="378934" y="643289"/>
                    <a:pt x="390164" y="644893"/>
                  </a:cubicBezTo>
                  <a:cubicBezTo>
                    <a:pt x="410123" y="658199"/>
                    <a:pt x="405816" y="656189"/>
                    <a:pt x="433477" y="668956"/>
                  </a:cubicBezTo>
                  <a:cubicBezTo>
                    <a:pt x="444570" y="674076"/>
                    <a:pt x="456613" y="677238"/>
                    <a:pt x="467166" y="683394"/>
                  </a:cubicBezTo>
                  <a:cubicBezTo>
                    <a:pt x="476039" y="688570"/>
                    <a:pt x="482922" y="696602"/>
                    <a:pt x="491229" y="702644"/>
                  </a:cubicBezTo>
                  <a:cubicBezTo>
                    <a:pt x="500585" y="709448"/>
                    <a:pt x="511925" y="713715"/>
                    <a:pt x="520105" y="721895"/>
                  </a:cubicBezTo>
                  <a:cubicBezTo>
                    <a:pt x="543502" y="745292"/>
                    <a:pt x="569166" y="778758"/>
                    <a:pt x="587482" y="808522"/>
                  </a:cubicBezTo>
                  <a:cubicBezTo>
                    <a:pt x="594260" y="819537"/>
                    <a:pt x="600078" y="831120"/>
                    <a:pt x="606732" y="842210"/>
                  </a:cubicBezTo>
                  <a:cubicBezTo>
                    <a:pt x="620560" y="865257"/>
                    <a:pt x="619516" y="854621"/>
                    <a:pt x="630795" y="890337"/>
                  </a:cubicBezTo>
                  <a:cubicBezTo>
                    <a:pt x="633627" y="899303"/>
                    <a:pt x="652254" y="975775"/>
                    <a:pt x="654858" y="991402"/>
                  </a:cubicBezTo>
                  <a:cubicBezTo>
                    <a:pt x="657246" y="1005731"/>
                    <a:pt x="658067" y="1020278"/>
                    <a:pt x="659671" y="1034716"/>
                  </a:cubicBezTo>
                  <a:cubicBezTo>
                    <a:pt x="658067" y="1079634"/>
                    <a:pt x="657783" y="1124618"/>
                    <a:pt x="654858" y="1169469"/>
                  </a:cubicBezTo>
                  <a:cubicBezTo>
                    <a:pt x="652967" y="1198461"/>
                    <a:pt x="649651" y="1227381"/>
                    <a:pt x="645233" y="1256097"/>
                  </a:cubicBezTo>
                  <a:cubicBezTo>
                    <a:pt x="643222" y="1269172"/>
                    <a:pt x="639242" y="1281878"/>
                    <a:pt x="635608" y="1294598"/>
                  </a:cubicBezTo>
                  <a:cubicBezTo>
                    <a:pt x="630017" y="1314167"/>
                    <a:pt x="620470" y="1339312"/>
                    <a:pt x="611545" y="1357162"/>
                  </a:cubicBezTo>
                  <a:cubicBezTo>
                    <a:pt x="607362" y="1365528"/>
                    <a:pt x="602296" y="1373442"/>
                    <a:pt x="597107" y="1381225"/>
                  </a:cubicBezTo>
                  <a:cubicBezTo>
                    <a:pt x="592658" y="1387899"/>
                    <a:pt x="587889" y="1394386"/>
                    <a:pt x="582669" y="1400476"/>
                  </a:cubicBezTo>
                  <a:cubicBezTo>
                    <a:pt x="571178" y="1413882"/>
                    <a:pt x="544269" y="1435453"/>
                    <a:pt x="534543" y="1443789"/>
                  </a:cubicBezTo>
                  <a:cubicBezTo>
                    <a:pt x="524918" y="1442185"/>
                    <a:pt x="514838" y="1442312"/>
                    <a:pt x="505667" y="1438977"/>
                  </a:cubicBezTo>
                  <a:cubicBezTo>
                    <a:pt x="496876" y="1435780"/>
                    <a:pt x="489970" y="1428722"/>
                    <a:pt x="481604" y="1424539"/>
                  </a:cubicBezTo>
                  <a:cubicBezTo>
                    <a:pt x="477067" y="1422270"/>
                    <a:pt x="471979" y="1421330"/>
                    <a:pt x="467166" y="1419726"/>
                  </a:cubicBezTo>
                  <a:cubicBezTo>
                    <a:pt x="462353" y="1397267"/>
                    <a:pt x="453047" y="1375316"/>
                    <a:pt x="452728" y="1352349"/>
                  </a:cubicBezTo>
                  <a:cubicBezTo>
                    <a:pt x="451124" y="1236846"/>
                    <a:pt x="451152" y="1121309"/>
                    <a:pt x="447915" y="1005840"/>
                  </a:cubicBezTo>
                  <a:cubicBezTo>
                    <a:pt x="443801" y="859119"/>
                    <a:pt x="448451" y="888198"/>
                    <a:pt x="433477" y="813335"/>
                  </a:cubicBezTo>
                  <a:cubicBezTo>
                    <a:pt x="420666" y="595514"/>
                    <a:pt x="438113" y="835935"/>
                    <a:pt x="419039" y="678581"/>
                  </a:cubicBezTo>
                  <a:cubicBezTo>
                    <a:pt x="414775" y="643400"/>
                    <a:pt x="412722" y="607986"/>
                    <a:pt x="409414" y="572703"/>
                  </a:cubicBezTo>
                  <a:cubicBezTo>
                    <a:pt x="407909" y="556651"/>
                    <a:pt x="404602" y="524577"/>
                    <a:pt x="404602" y="524577"/>
                  </a:cubicBezTo>
                  <a:cubicBezTo>
                    <a:pt x="401393" y="460409"/>
                    <a:pt x="397269" y="396280"/>
                    <a:pt x="394976" y="332072"/>
                  </a:cubicBezTo>
                  <a:cubicBezTo>
                    <a:pt x="393372" y="287154"/>
                    <a:pt x="392590" y="242199"/>
                    <a:pt x="390164" y="197318"/>
                  </a:cubicBezTo>
                  <a:cubicBezTo>
                    <a:pt x="389380" y="182812"/>
                    <a:pt x="386465" y="168488"/>
                    <a:pt x="385351" y="154004"/>
                  </a:cubicBezTo>
                  <a:cubicBezTo>
                    <a:pt x="383256" y="126766"/>
                    <a:pt x="382807" y="99413"/>
                    <a:pt x="380538" y="72189"/>
                  </a:cubicBezTo>
                  <a:cubicBezTo>
                    <a:pt x="379596" y="60885"/>
                    <a:pt x="377225" y="49745"/>
                    <a:pt x="375726" y="38501"/>
                  </a:cubicBezTo>
                  <a:cubicBezTo>
                    <a:pt x="374017" y="25681"/>
                    <a:pt x="372200" y="12869"/>
                    <a:pt x="370913" y="0"/>
                  </a:cubicBezTo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" name="Google Shape;1028;p37">
            <a:extLst>
              <a:ext uri="{FF2B5EF4-FFF2-40B4-BE49-F238E27FC236}">
                <a16:creationId xmlns:a16="http://schemas.microsoft.com/office/drawing/2014/main" id="{46E7C153-5A9C-F0A2-B777-71F5F1B76C1D}"/>
              </a:ext>
            </a:extLst>
          </p:cNvPr>
          <p:cNvGrpSpPr/>
          <p:nvPr/>
        </p:nvGrpSpPr>
        <p:grpSpPr>
          <a:xfrm>
            <a:off x="1648988" y="-444231"/>
            <a:ext cx="1544876" cy="2321601"/>
            <a:chOff x="531948" y="-845"/>
            <a:chExt cx="4572947" cy="6637815"/>
          </a:xfrm>
        </p:grpSpPr>
        <p:sp>
          <p:nvSpPr>
            <p:cNvPr id="55" name="Google Shape;1029;p37">
              <a:extLst>
                <a:ext uri="{FF2B5EF4-FFF2-40B4-BE49-F238E27FC236}">
                  <a16:creationId xmlns:a16="http://schemas.microsoft.com/office/drawing/2014/main" id="{F68E8E3B-B9A1-00DF-314A-CA324F7FD41D}"/>
                </a:ext>
              </a:extLst>
            </p:cNvPr>
            <p:cNvSpPr/>
            <p:nvPr/>
          </p:nvSpPr>
          <p:spPr>
            <a:xfrm rot="10800000">
              <a:off x="2561482" y="2440555"/>
              <a:ext cx="484500" cy="308700"/>
            </a:xfrm>
            <a:prstGeom prst="pie">
              <a:avLst>
                <a:gd name="adj1" fmla="val 0"/>
                <a:gd name="adj2" fmla="val 10709559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030;p37">
              <a:extLst>
                <a:ext uri="{FF2B5EF4-FFF2-40B4-BE49-F238E27FC236}">
                  <a16:creationId xmlns:a16="http://schemas.microsoft.com/office/drawing/2014/main" id="{575EA7A9-5011-9CCE-F38F-98F3D341E210}"/>
                </a:ext>
              </a:extLst>
            </p:cNvPr>
            <p:cNvSpPr/>
            <p:nvPr/>
          </p:nvSpPr>
          <p:spPr>
            <a:xfrm rot="5400000">
              <a:off x="2715213" y="2332185"/>
              <a:ext cx="152400" cy="7059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031;p37">
              <a:extLst>
                <a:ext uri="{FF2B5EF4-FFF2-40B4-BE49-F238E27FC236}">
                  <a16:creationId xmlns:a16="http://schemas.microsoft.com/office/drawing/2014/main" id="{0979422C-DDC2-776A-B470-A3DF15598CD8}"/>
                </a:ext>
              </a:extLst>
            </p:cNvPr>
            <p:cNvSpPr/>
            <p:nvPr/>
          </p:nvSpPr>
          <p:spPr>
            <a:xfrm rot="5400000">
              <a:off x="2736704" y="2470257"/>
              <a:ext cx="127200" cy="7578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032;p37">
              <a:extLst>
                <a:ext uri="{FF2B5EF4-FFF2-40B4-BE49-F238E27FC236}">
                  <a16:creationId xmlns:a16="http://schemas.microsoft.com/office/drawing/2014/main" id="{0FE6ECC8-6B9A-54F9-674B-6EF17FFF1845}"/>
                </a:ext>
              </a:extLst>
            </p:cNvPr>
            <p:cNvSpPr/>
            <p:nvPr/>
          </p:nvSpPr>
          <p:spPr>
            <a:xfrm rot="5400000">
              <a:off x="2737713" y="2622657"/>
              <a:ext cx="127200" cy="7578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9" name="Google Shape;1033;p37">
              <a:extLst>
                <a:ext uri="{FF2B5EF4-FFF2-40B4-BE49-F238E27FC236}">
                  <a16:creationId xmlns:a16="http://schemas.microsoft.com/office/drawing/2014/main" id="{9CD6DF98-6CB1-0E26-04C7-28301AEBF38B}"/>
                </a:ext>
              </a:extLst>
            </p:cNvPr>
            <p:cNvCxnSpPr>
              <a:endCxn id="55" idx="1"/>
            </p:cNvCxnSpPr>
            <p:nvPr/>
          </p:nvCxnSpPr>
          <p:spPr>
            <a:xfrm>
              <a:off x="2803732" y="-845"/>
              <a:ext cx="0" cy="24414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" name="Google Shape;1034;p37">
              <a:extLst>
                <a:ext uri="{FF2B5EF4-FFF2-40B4-BE49-F238E27FC236}">
                  <a16:creationId xmlns:a16="http://schemas.microsoft.com/office/drawing/2014/main" id="{D57C6F24-0849-8CAD-6E4B-9EE8C40AE4C2}"/>
                </a:ext>
              </a:extLst>
            </p:cNvPr>
            <p:cNvCxnSpPr/>
            <p:nvPr/>
          </p:nvCxnSpPr>
          <p:spPr>
            <a:xfrm rot="10800000">
              <a:off x="4425736" y="4246005"/>
              <a:ext cx="568200" cy="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61" name="Google Shape;1035;p37">
              <a:extLst>
                <a:ext uri="{FF2B5EF4-FFF2-40B4-BE49-F238E27FC236}">
                  <a16:creationId xmlns:a16="http://schemas.microsoft.com/office/drawing/2014/main" id="{7E229D72-3A11-28A5-F439-5B4D9EF5CC4F}"/>
                </a:ext>
              </a:extLst>
            </p:cNvPr>
            <p:cNvCxnSpPr/>
            <p:nvPr/>
          </p:nvCxnSpPr>
          <p:spPr>
            <a:xfrm rot="10800000">
              <a:off x="4432895" y="4725304"/>
              <a:ext cx="672000" cy="1737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62" name="Google Shape;1036;p37">
              <a:extLst>
                <a:ext uri="{FF2B5EF4-FFF2-40B4-BE49-F238E27FC236}">
                  <a16:creationId xmlns:a16="http://schemas.microsoft.com/office/drawing/2014/main" id="{062DCFA2-37E9-73C5-0BC1-3383A5A7A065}"/>
                </a:ext>
              </a:extLst>
            </p:cNvPr>
            <p:cNvCxnSpPr/>
            <p:nvPr/>
          </p:nvCxnSpPr>
          <p:spPr>
            <a:xfrm rot="10800000">
              <a:off x="4196570" y="5232070"/>
              <a:ext cx="720600" cy="4905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63" name="Google Shape;1037;p37">
              <a:extLst>
                <a:ext uri="{FF2B5EF4-FFF2-40B4-BE49-F238E27FC236}">
                  <a16:creationId xmlns:a16="http://schemas.microsoft.com/office/drawing/2014/main" id="{133DD753-59CE-CC18-AED2-892D6F3AB91C}"/>
                </a:ext>
              </a:extLst>
            </p:cNvPr>
            <p:cNvCxnSpPr/>
            <p:nvPr/>
          </p:nvCxnSpPr>
          <p:spPr>
            <a:xfrm rot="10800000">
              <a:off x="3817130" y="5635812"/>
              <a:ext cx="518700" cy="8316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384" name="Google Shape;1038;p37">
              <a:extLst>
                <a:ext uri="{FF2B5EF4-FFF2-40B4-BE49-F238E27FC236}">
                  <a16:creationId xmlns:a16="http://schemas.microsoft.com/office/drawing/2014/main" id="{0EA2F4FB-F4B6-0340-2324-309462977D73}"/>
                </a:ext>
              </a:extLst>
            </p:cNvPr>
            <p:cNvCxnSpPr/>
            <p:nvPr/>
          </p:nvCxnSpPr>
          <p:spPr>
            <a:xfrm rot="10800000">
              <a:off x="2891624" y="6036370"/>
              <a:ext cx="0" cy="6006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385" name="Google Shape;1039;p37">
              <a:extLst>
                <a:ext uri="{FF2B5EF4-FFF2-40B4-BE49-F238E27FC236}">
                  <a16:creationId xmlns:a16="http://schemas.microsoft.com/office/drawing/2014/main" id="{D1EAE375-033F-C13E-070A-A480658E976D}"/>
                </a:ext>
              </a:extLst>
            </p:cNvPr>
            <p:cNvCxnSpPr/>
            <p:nvPr/>
          </p:nvCxnSpPr>
          <p:spPr>
            <a:xfrm rot="10800000">
              <a:off x="3371132" y="5983023"/>
              <a:ext cx="159300" cy="4965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grpSp>
          <p:nvGrpSpPr>
            <p:cNvPr id="386" name="Google Shape;1040;p37">
              <a:extLst>
                <a:ext uri="{FF2B5EF4-FFF2-40B4-BE49-F238E27FC236}">
                  <a16:creationId xmlns:a16="http://schemas.microsoft.com/office/drawing/2014/main" id="{3C18689E-3EC3-498F-1094-0691FCD472EC}"/>
                </a:ext>
              </a:extLst>
            </p:cNvPr>
            <p:cNvGrpSpPr/>
            <p:nvPr/>
          </p:nvGrpSpPr>
          <p:grpSpPr>
            <a:xfrm flipH="1">
              <a:off x="531948" y="4192514"/>
              <a:ext cx="1733763" cy="2233518"/>
              <a:chOff x="3523532" y="4398405"/>
              <a:chExt cx="1733763" cy="2233518"/>
            </a:xfrm>
          </p:grpSpPr>
          <p:cxnSp>
            <p:nvCxnSpPr>
              <p:cNvPr id="389" name="Google Shape;1041;p37">
                <a:extLst>
                  <a:ext uri="{FF2B5EF4-FFF2-40B4-BE49-F238E27FC236}">
                    <a16:creationId xmlns:a16="http://schemas.microsoft.com/office/drawing/2014/main" id="{AFF7F51C-93AA-C0CC-8E8D-87700EA8F5A0}"/>
                  </a:ext>
                </a:extLst>
              </p:cNvPr>
              <p:cNvCxnSpPr/>
              <p:nvPr/>
            </p:nvCxnSpPr>
            <p:spPr>
              <a:xfrm rot="10800000">
                <a:off x="4578136" y="4398405"/>
                <a:ext cx="568200" cy="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390" name="Google Shape;1042;p37">
                <a:extLst>
                  <a:ext uri="{FF2B5EF4-FFF2-40B4-BE49-F238E27FC236}">
                    <a16:creationId xmlns:a16="http://schemas.microsoft.com/office/drawing/2014/main" id="{521B59D3-B7FB-AD98-409A-797142F8B330}"/>
                  </a:ext>
                </a:extLst>
              </p:cNvPr>
              <p:cNvCxnSpPr/>
              <p:nvPr/>
            </p:nvCxnSpPr>
            <p:spPr>
              <a:xfrm rot="10800000">
                <a:off x="4585295" y="4877704"/>
                <a:ext cx="672000" cy="1737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391" name="Google Shape;1043;p37">
                <a:extLst>
                  <a:ext uri="{FF2B5EF4-FFF2-40B4-BE49-F238E27FC236}">
                    <a16:creationId xmlns:a16="http://schemas.microsoft.com/office/drawing/2014/main" id="{BDD9EC41-5B23-60BA-1166-F416BCCFD2F9}"/>
                  </a:ext>
                </a:extLst>
              </p:cNvPr>
              <p:cNvCxnSpPr/>
              <p:nvPr/>
            </p:nvCxnSpPr>
            <p:spPr>
              <a:xfrm rot="10800000">
                <a:off x="4348970" y="5384470"/>
                <a:ext cx="720600" cy="4905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392" name="Google Shape;1044;p37">
                <a:extLst>
                  <a:ext uri="{FF2B5EF4-FFF2-40B4-BE49-F238E27FC236}">
                    <a16:creationId xmlns:a16="http://schemas.microsoft.com/office/drawing/2014/main" id="{A8F58D03-CB94-8F7F-EA77-76AB36EC5AE7}"/>
                  </a:ext>
                </a:extLst>
              </p:cNvPr>
              <p:cNvCxnSpPr/>
              <p:nvPr/>
            </p:nvCxnSpPr>
            <p:spPr>
              <a:xfrm rot="10800000">
                <a:off x="3969530" y="5788212"/>
                <a:ext cx="518700" cy="8316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393" name="Google Shape;1045;p37">
                <a:extLst>
                  <a:ext uri="{FF2B5EF4-FFF2-40B4-BE49-F238E27FC236}">
                    <a16:creationId xmlns:a16="http://schemas.microsoft.com/office/drawing/2014/main" id="{D07E26BC-1C9E-4E30-A4C0-5598FFA44771}"/>
                  </a:ext>
                </a:extLst>
              </p:cNvPr>
              <p:cNvCxnSpPr/>
              <p:nvPr/>
            </p:nvCxnSpPr>
            <p:spPr>
              <a:xfrm rot="10800000">
                <a:off x="3523532" y="6135423"/>
                <a:ext cx="159300" cy="4965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</p:grpSp>
        <p:sp>
          <p:nvSpPr>
            <p:cNvPr id="387" name="Google Shape;1046;p37">
              <a:extLst>
                <a:ext uri="{FF2B5EF4-FFF2-40B4-BE49-F238E27FC236}">
                  <a16:creationId xmlns:a16="http://schemas.microsoft.com/office/drawing/2014/main" id="{5C35416A-64B8-F454-7C69-27A0B368F80E}"/>
                </a:ext>
              </a:extLst>
            </p:cNvPr>
            <p:cNvSpPr/>
            <p:nvPr/>
          </p:nvSpPr>
          <p:spPr>
            <a:xfrm flipH="1">
              <a:off x="1874549" y="2910035"/>
              <a:ext cx="1860053" cy="2645483"/>
            </a:xfrm>
            <a:custGeom>
              <a:avLst/>
              <a:gdLst/>
              <a:ahLst/>
              <a:cxnLst/>
              <a:rect l="l" t="t" r="r" b="b"/>
              <a:pathLst>
                <a:path w="2592408" h="3699976" extrusionOk="0">
                  <a:moveTo>
                    <a:pt x="1352353" y="0"/>
                  </a:moveTo>
                  <a:lnTo>
                    <a:pt x="789069" y="0"/>
                  </a:lnTo>
                  <a:cubicBezTo>
                    <a:pt x="795886" y="455487"/>
                    <a:pt x="911250" y="658967"/>
                    <a:pt x="405256" y="1308708"/>
                  </a:cubicBezTo>
                  <a:cubicBezTo>
                    <a:pt x="135947" y="1654525"/>
                    <a:pt x="0" y="1918807"/>
                    <a:pt x="0" y="2309730"/>
                  </a:cubicBezTo>
                  <a:cubicBezTo>
                    <a:pt x="0" y="2996901"/>
                    <a:pt x="478530" y="3569718"/>
                    <a:pt x="1113237" y="3698371"/>
                  </a:cubicBezTo>
                  <a:lnTo>
                    <a:pt x="1479172" y="3699976"/>
                  </a:lnTo>
                  <a:cubicBezTo>
                    <a:pt x="2113879" y="3571323"/>
                    <a:pt x="2592408" y="2998506"/>
                    <a:pt x="2592408" y="2311335"/>
                  </a:cubicBezTo>
                  <a:cubicBezTo>
                    <a:pt x="2592408" y="1920412"/>
                    <a:pt x="2456461" y="1656130"/>
                    <a:pt x="2187152" y="1310313"/>
                  </a:cubicBezTo>
                  <a:cubicBezTo>
                    <a:pt x="1681158" y="660572"/>
                    <a:pt x="1796522" y="457092"/>
                    <a:pt x="1803339" y="1605"/>
                  </a:cubicBezTo>
                  <a:lnTo>
                    <a:pt x="1352353" y="1605"/>
                  </a:lnTo>
                  <a:lnTo>
                    <a:pt x="1352353" y="0"/>
                  </a:lnTo>
                  <a:close/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1047;p37">
              <a:extLst>
                <a:ext uri="{FF2B5EF4-FFF2-40B4-BE49-F238E27FC236}">
                  <a16:creationId xmlns:a16="http://schemas.microsoft.com/office/drawing/2014/main" id="{351DA555-BCF1-887A-83D9-B8A2509CC6C1}"/>
                </a:ext>
              </a:extLst>
            </p:cNvPr>
            <p:cNvSpPr/>
            <p:nvPr/>
          </p:nvSpPr>
          <p:spPr>
            <a:xfrm>
              <a:off x="2454102" y="3046396"/>
              <a:ext cx="629986" cy="1331895"/>
            </a:xfrm>
            <a:custGeom>
              <a:avLst/>
              <a:gdLst/>
              <a:ahLst/>
              <a:cxnLst/>
              <a:rect l="l" t="t" r="r" b="b"/>
              <a:pathLst>
                <a:path w="659671" h="1443789" extrusionOk="0">
                  <a:moveTo>
                    <a:pt x="289098" y="24063"/>
                  </a:moveTo>
                  <a:cubicBezTo>
                    <a:pt x="289856" y="30634"/>
                    <a:pt x="292307" y="36897"/>
                    <a:pt x="293911" y="43314"/>
                  </a:cubicBezTo>
                  <a:cubicBezTo>
                    <a:pt x="295515" y="64169"/>
                    <a:pt x="296709" y="85059"/>
                    <a:pt x="298724" y="105878"/>
                  </a:cubicBezTo>
                  <a:cubicBezTo>
                    <a:pt x="301523" y="134796"/>
                    <a:pt x="305795" y="163564"/>
                    <a:pt x="308349" y="192505"/>
                  </a:cubicBezTo>
                  <a:cubicBezTo>
                    <a:pt x="317594" y="297283"/>
                    <a:pt x="306872" y="238051"/>
                    <a:pt x="317974" y="293570"/>
                  </a:cubicBezTo>
                  <a:lnTo>
                    <a:pt x="327599" y="399448"/>
                  </a:lnTo>
                  <a:lnTo>
                    <a:pt x="332412" y="452387"/>
                  </a:lnTo>
                  <a:cubicBezTo>
                    <a:pt x="330808" y="547036"/>
                    <a:pt x="331284" y="641743"/>
                    <a:pt x="327599" y="736333"/>
                  </a:cubicBezTo>
                  <a:cubicBezTo>
                    <a:pt x="326468" y="765364"/>
                    <a:pt x="321578" y="794131"/>
                    <a:pt x="317974" y="822960"/>
                  </a:cubicBezTo>
                  <a:cubicBezTo>
                    <a:pt x="312153" y="869533"/>
                    <a:pt x="305415" y="943073"/>
                    <a:pt x="289098" y="986589"/>
                  </a:cubicBezTo>
                  <a:cubicBezTo>
                    <a:pt x="278930" y="1013705"/>
                    <a:pt x="272431" y="1032838"/>
                    <a:pt x="260223" y="1058779"/>
                  </a:cubicBezTo>
                  <a:cubicBezTo>
                    <a:pt x="252586" y="1075007"/>
                    <a:pt x="246108" y="1091981"/>
                    <a:pt x="236159" y="1106905"/>
                  </a:cubicBezTo>
                  <a:cubicBezTo>
                    <a:pt x="232951" y="1111718"/>
                    <a:pt x="229343" y="1116287"/>
                    <a:pt x="226534" y="1121343"/>
                  </a:cubicBezTo>
                  <a:cubicBezTo>
                    <a:pt x="221308" y="1130750"/>
                    <a:pt x="217915" y="1141167"/>
                    <a:pt x="212096" y="1150219"/>
                  </a:cubicBezTo>
                  <a:cubicBezTo>
                    <a:pt x="203421" y="1163713"/>
                    <a:pt x="196055" y="1179095"/>
                    <a:pt x="183221" y="1188720"/>
                  </a:cubicBezTo>
                  <a:cubicBezTo>
                    <a:pt x="176804" y="1193533"/>
                    <a:pt x="170644" y="1198709"/>
                    <a:pt x="163970" y="1203158"/>
                  </a:cubicBezTo>
                  <a:cubicBezTo>
                    <a:pt x="145838" y="1215246"/>
                    <a:pt x="139007" y="1218046"/>
                    <a:pt x="120656" y="1227221"/>
                  </a:cubicBezTo>
                  <a:cubicBezTo>
                    <a:pt x="98362" y="1221648"/>
                    <a:pt x="83622" y="1222549"/>
                    <a:pt x="67717" y="1207970"/>
                  </a:cubicBezTo>
                  <a:cubicBezTo>
                    <a:pt x="52666" y="1194173"/>
                    <a:pt x="24404" y="1164657"/>
                    <a:pt x="24404" y="1164657"/>
                  </a:cubicBezTo>
                  <a:cubicBezTo>
                    <a:pt x="19591" y="1153427"/>
                    <a:pt x="13075" y="1142783"/>
                    <a:pt x="9966" y="1130968"/>
                  </a:cubicBezTo>
                  <a:cubicBezTo>
                    <a:pt x="-4030" y="1077784"/>
                    <a:pt x="-973" y="1048585"/>
                    <a:pt x="5153" y="991402"/>
                  </a:cubicBezTo>
                  <a:cubicBezTo>
                    <a:pt x="7064" y="973568"/>
                    <a:pt x="10214" y="955808"/>
                    <a:pt x="14778" y="938463"/>
                  </a:cubicBezTo>
                  <a:cubicBezTo>
                    <a:pt x="25642" y="897179"/>
                    <a:pt x="30073" y="903061"/>
                    <a:pt x="48467" y="866274"/>
                  </a:cubicBezTo>
                  <a:cubicBezTo>
                    <a:pt x="52985" y="857239"/>
                    <a:pt x="64926" y="825164"/>
                    <a:pt x="72530" y="813335"/>
                  </a:cubicBezTo>
                  <a:cubicBezTo>
                    <a:pt x="83119" y="796863"/>
                    <a:pt x="97460" y="782722"/>
                    <a:pt x="106218" y="765208"/>
                  </a:cubicBezTo>
                  <a:cubicBezTo>
                    <a:pt x="118320" y="741007"/>
                    <a:pt x="124647" y="726366"/>
                    <a:pt x="144719" y="702644"/>
                  </a:cubicBezTo>
                  <a:cubicBezTo>
                    <a:pt x="151354" y="694802"/>
                    <a:pt x="160424" y="689364"/>
                    <a:pt x="168783" y="683394"/>
                  </a:cubicBezTo>
                  <a:cubicBezTo>
                    <a:pt x="199150" y="661703"/>
                    <a:pt x="218095" y="646299"/>
                    <a:pt x="255410" y="640080"/>
                  </a:cubicBezTo>
                  <a:lnTo>
                    <a:pt x="313162" y="630455"/>
                  </a:lnTo>
                  <a:cubicBezTo>
                    <a:pt x="322787" y="632059"/>
                    <a:pt x="332512" y="633150"/>
                    <a:pt x="342037" y="635267"/>
                  </a:cubicBezTo>
                  <a:cubicBezTo>
                    <a:pt x="346989" y="636367"/>
                    <a:pt x="351500" y="639085"/>
                    <a:pt x="356475" y="640080"/>
                  </a:cubicBezTo>
                  <a:cubicBezTo>
                    <a:pt x="367598" y="642305"/>
                    <a:pt x="378934" y="643289"/>
                    <a:pt x="390164" y="644893"/>
                  </a:cubicBezTo>
                  <a:cubicBezTo>
                    <a:pt x="410123" y="658199"/>
                    <a:pt x="405816" y="656189"/>
                    <a:pt x="433477" y="668956"/>
                  </a:cubicBezTo>
                  <a:cubicBezTo>
                    <a:pt x="444570" y="674076"/>
                    <a:pt x="456613" y="677238"/>
                    <a:pt x="467166" y="683394"/>
                  </a:cubicBezTo>
                  <a:cubicBezTo>
                    <a:pt x="476039" y="688570"/>
                    <a:pt x="482922" y="696602"/>
                    <a:pt x="491229" y="702644"/>
                  </a:cubicBezTo>
                  <a:cubicBezTo>
                    <a:pt x="500585" y="709448"/>
                    <a:pt x="511925" y="713715"/>
                    <a:pt x="520105" y="721895"/>
                  </a:cubicBezTo>
                  <a:cubicBezTo>
                    <a:pt x="543502" y="745292"/>
                    <a:pt x="569166" y="778758"/>
                    <a:pt x="587482" y="808522"/>
                  </a:cubicBezTo>
                  <a:cubicBezTo>
                    <a:pt x="594260" y="819537"/>
                    <a:pt x="600078" y="831120"/>
                    <a:pt x="606732" y="842210"/>
                  </a:cubicBezTo>
                  <a:cubicBezTo>
                    <a:pt x="620560" y="865257"/>
                    <a:pt x="619516" y="854621"/>
                    <a:pt x="630795" y="890337"/>
                  </a:cubicBezTo>
                  <a:cubicBezTo>
                    <a:pt x="633627" y="899303"/>
                    <a:pt x="652254" y="975775"/>
                    <a:pt x="654858" y="991402"/>
                  </a:cubicBezTo>
                  <a:cubicBezTo>
                    <a:pt x="657246" y="1005731"/>
                    <a:pt x="658067" y="1020278"/>
                    <a:pt x="659671" y="1034716"/>
                  </a:cubicBezTo>
                  <a:cubicBezTo>
                    <a:pt x="658067" y="1079634"/>
                    <a:pt x="657783" y="1124618"/>
                    <a:pt x="654858" y="1169469"/>
                  </a:cubicBezTo>
                  <a:cubicBezTo>
                    <a:pt x="652967" y="1198461"/>
                    <a:pt x="649651" y="1227381"/>
                    <a:pt x="645233" y="1256097"/>
                  </a:cubicBezTo>
                  <a:cubicBezTo>
                    <a:pt x="643222" y="1269172"/>
                    <a:pt x="639242" y="1281878"/>
                    <a:pt x="635608" y="1294598"/>
                  </a:cubicBezTo>
                  <a:cubicBezTo>
                    <a:pt x="630017" y="1314167"/>
                    <a:pt x="620470" y="1339312"/>
                    <a:pt x="611545" y="1357162"/>
                  </a:cubicBezTo>
                  <a:cubicBezTo>
                    <a:pt x="607362" y="1365528"/>
                    <a:pt x="602296" y="1373442"/>
                    <a:pt x="597107" y="1381225"/>
                  </a:cubicBezTo>
                  <a:cubicBezTo>
                    <a:pt x="592658" y="1387899"/>
                    <a:pt x="587889" y="1394386"/>
                    <a:pt x="582669" y="1400476"/>
                  </a:cubicBezTo>
                  <a:cubicBezTo>
                    <a:pt x="571178" y="1413882"/>
                    <a:pt x="544269" y="1435453"/>
                    <a:pt x="534543" y="1443789"/>
                  </a:cubicBezTo>
                  <a:cubicBezTo>
                    <a:pt x="524918" y="1442185"/>
                    <a:pt x="514838" y="1442312"/>
                    <a:pt x="505667" y="1438977"/>
                  </a:cubicBezTo>
                  <a:cubicBezTo>
                    <a:pt x="496876" y="1435780"/>
                    <a:pt x="489970" y="1428722"/>
                    <a:pt x="481604" y="1424539"/>
                  </a:cubicBezTo>
                  <a:cubicBezTo>
                    <a:pt x="477067" y="1422270"/>
                    <a:pt x="471979" y="1421330"/>
                    <a:pt x="467166" y="1419726"/>
                  </a:cubicBezTo>
                  <a:cubicBezTo>
                    <a:pt x="462353" y="1397267"/>
                    <a:pt x="453047" y="1375316"/>
                    <a:pt x="452728" y="1352349"/>
                  </a:cubicBezTo>
                  <a:cubicBezTo>
                    <a:pt x="451124" y="1236846"/>
                    <a:pt x="451152" y="1121309"/>
                    <a:pt x="447915" y="1005840"/>
                  </a:cubicBezTo>
                  <a:cubicBezTo>
                    <a:pt x="443801" y="859119"/>
                    <a:pt x="448451" y="888198"/>
                    <a:pt x="433477" y="813335"/>
                  </a:cubicBezTo>
                  <a:cubicBezTo>
                    <a:pt x="420666" y="595514"/>
                    <a:pt x="438113" y="835935"/>
                    <a:pt x="419039" y="678581"/>
                  </a:cubicBezTo>
                  <a:cubicBezTo>
                    <a:pt x="414775" y="643400"/>
                    <a:pt x="412722" y="607986"/>
                    <a:pt x="409414" y="572703"/>
                  </a:cubicBezTo>
                  <a:cubicBezTo>
                    <a:pt x="407909" y="556651"/>
                    <a:pt x="404602" y="524577"/>
                    <a:pt x="404602" y="524577"/>
                  </a:cubicBezTo>
                  <a:cubicBezTo>
                    <a:pt x="401393" y="460409"/>
                    <a:pt x="397269" y="396280"/>
                    <a:pt x="394976" y="332072"/>
                  </a:cubicBezTo>
                  <a:cubicBezTo>
                    <a:pt x="393372" y="287154"/>
                    <a:pt x="392590" y="242199"/>
                    <a:pt x="390164" y="197318"/>
                  </a:cubicBezTo>
                  <a:cubicBezTo>
                    <a:pt x="389380" y="182812"/>
                    <a:pt x="386465" y="168488"/>
                    <a:pt x="385351" y="154004"/>
                  </a:cubicBezTo>
                  <a:cubicBezTo>
                    <a:pt x="383256" y="126766"/>
                    <a:pt x="382807" y="99413"/>
                    <a:pt x="380538" y="72189"/>
                  </a:cubicBezTo>
                  <a:cubicBezTo>
                    <a:pt x="379596" y="60885"/>
                    <a:pt x="377225" y="49745"/>
                    <a:pt x="375726" y="38501"/>
                  </a:cubicBezTo>
                  <a:cubicBezTo>
                    <a:pt x="374017" y="25681"/>
                    <a:pt x="372200" y="12869"/>
                    <a:pt x="370913" y="0"/>
                  </a:cubicBezTo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94" name="Рисунок 393">
            <a:extLst>
              <a:ext uri="{FF2B5EF4-FFF2-40B4-BE49-F238E27FC236}">
                <a16:creationId xmlns:a16="http://schemas.microsoft.com/office/drawing/2014/main" id="{90FB0D0E-FA27-EF70-D11A-2AE4A4678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110862">
            <a:off x="1808231" y="604671"/>
            <a:ext cx="1193062" cy="979802"/>
          </a:xfrm>
          <a:prstGeom prst="rect">
            <a:avLst/>
          </a:prstGeom>
        </p:spPr>
      </p:pic>
      <p:pic>
        <p:nvPicPr>
          <p:cNvPr id="395" name="Рисунок 394">
            <a:extLst>
              <a:ext uri="{FF2B5EF4-FFF2-40B4-BE49-F238E27FC236}">
                <a16:creationId xmlns:a16="http://schemas.microsoft.com/office/drawing/2014/main" id="{FA773231-1A5B-52C5-FBFB-EE083A960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206833" y="1849382"/>
            <a:ext cx="1415579" cy="1162544"/>
          </a:xfrm>
          <a:prstGeom prst="rect">
            <a:avLst/>
          </a:prstGeom>
        </p:spPr>
      </p:pic>
      <p:grpSp>
        <p:nvGrpSpPr>
          <p:cNvPr id="396" name="Google Shape;937;p37">
            <a:extLst>
              <a:ext uri="{FF2B5EF4-FFF2-40B4-BE49-F238E27FC236}">
                <a16:creationId xmlns:a16="http://schemas.microsoft.com/office/drawing/2014/main" id="{88A7B597-2E0F-8535-4E54-463A464F0888}"/>
              </a:ext>
            </a:extLst>
          </p:cNvPr>
          <p:cNvGrpSpPr/>
          <p:nvPr/>
        </p:nvGrpSpPr>
        <p:grpSpPr>
          <a:xfrm>
            <a:off x="2287302" y="2167030"/>
            <a:ext cx="399051" cy="417264"/>
            <a:chOff x="4096797" y="1988844"/>
            <a:chExt cx="443390" cy="463678"/>
          </a:xfrm>
        </p:grpSpPr>
        <p:sp>
          <p:nvSpPr>
            <p:cNvPr id="397" name="Google Shape;938;p37">
              <a:extLst>
                <a:ext uri="{FF2B5EF4-FFF2-40B4-BE49-F238E27FC236}">
                  <a16:creationId xmlns:a16="http://schemas.microsoft.com/office/drawing/2014/main" id="{2099E5FD-AE51-9099-B565-B27FB874BC2D}"/>
                </a:ext>
              </a:extLst>
            </p:cNvPr>
            <p:cNvSpPr/>
            <p:nvPr/>
          </p:nvSpPr>
          <p:spPr>
            <a:xfrm>
              <a:off x="4096797" y="1988844"/>
              <a:ext cx="443390" cy="463678"/>
            </a:xfrm>
            <a:custGeom>
              <a:avLst/>
              <a:gdLst/>
              <a:ahLst/>
              <a:cxnLst/>
              <a:rect l="l" t="t" r="r" b="b"/>
              <a:pathLst>
                <a:path w="443390" h="463678" extrusionOk="0">
                  <a:moveTo>
                    <a:pt x="296804" y="251250"/>
                  </a:moveTo>
                  <a:cubicBezTo>
                    <a:pt x="308234" y="267728"/>
                    <a:pt x="319093" y="283540"/>
                    <a:pt x="330142" y="298875"/>
                  </a:cubicBezTo>
                  <a:cubicBezTo>
                    <a:pt x="343877" y="317354"/>
                    <a:pt x="353316" y="338671"/>
                    <a:pt x="357765" y="361264"/>
                  </a:cubicBezTo>
                  <a:cubicBezTo>
                    <a:pt x="363670" y="395173"/>
                    <a:pt x="345858" y="412699"/>
                    <a:pt x="313283" y="402222"/>
                  </a:cubicBezTo>
                  <a:cubicBezTo>
                    <a:pt x="289175" y="393030"/>
                    <a:pt x="265724" y="382210"/>
                    <a:pt x="243083" y="369837"/>
                  </a:cubicBezTo>
                  <a:cubicBezTo>
                    <a:pt x="238483" y="367408"/>
                    <a:pt x="234025" y="364703"/>
                    <a:pt x="229749" y="361740"/>
                  </a:cubicBezTo>
                  <a:cubicBezTo>
                    <a:pt x="226224" y="378314"/>
                    <a:pt x="224224" y="393554"/>
                    <a:pt x="219747" y="407937"/>
                  </a:cubicBezTo>
                  <a:cubicBezTo>
                    <a:pt x="215270" y="422786"/>
                    <a:pt x="209241" y="437121"/>
                    <a:pt x="201745" y="450704"/>
                  </a:cubicBezTo>
                  <a:cubicBezTo>
                    <a:pt x="191553" y="468706"/>
                    <a:pt x="172122" y="467944"/>
                    <a:pt x="164502" y="448608"/>
                  </a:cubicBezTo>
                  <a:cubicBezTo>
                    <a:pt x="157997" y="429006"/>
                    <a:pt x="152815" y="408994"/>
                    <a:pt x="148976" y="388696"/>
                  </a:cubicBezTo>
                  <a:cubicBezTo>
                    <a:pt x="147643" y="383172"/>
                    <a:pt x="147167" y="377457"/>
                    <a:pt x="145833" y="369075"/>
                  </a:cubicBezTo>
                  <a:cubicBezTo>
                    <a:pt x="135832" y="374885"/>
                    <a:pt x="127926" y="379933"/>
                    <a:pt x="119544" y="384124"/>
                  </a:cubicBezTo>
                  <a:cubicBezTo>
                    <a:pt x="95227" y="396821"/>
                    <a:pt x="70776" y="409013"/>
                    <a:pt x="46202" y="420700"/>
                  </a:cubicBezTo>
                  <a:cubicBezTo>
                    <a:pt x="41430" y="422719"/>
                    <a:pt x="36391" y="424034"/>
                    <a:pt x="31248" y="424605"/>
                  </a:cubicBezTo>
                  <a:cubicBezTo>
                    <a:pt x="7054" y="428701"/>
                    <a:pt x="-4662" y="416604"/>
                    <a:pt x="1720" y="392792"/>
                  </a:cubicBezTo>
                  <a:cubicBezTo>
                    <a:pt x="4749" y="382143"/>
                    <a:pt x="9511" y="372075"/>
                    <a:pt x="15817" y="362978"/>
                  </a:cubicBezTo>
                  <a:cubicBezTo>
                    <a:pt x="40334" y="325993"/>
                    <a:pt x="69109" y="292008"/>
                    <a:pt x="101542" y="261728"/>
                  </a:cubicBezTo>
                  <a:cubicBezTo>
                    <a:pt x="103552" y="259480"/>
                    <a:pt x="105400" y="257089"/>
                    <a:pt x="107066" y="254584"/>
                  </a:cubicBezTo>
                  <a:cubicBezTo>
                    <a:pt x="89731" y="232962"/>
                    <a:pt x="71062" y="212674"/>
                    <a:pt x="56203" y="190005"/>
                  </a:cubicBezTo>
                  <a:cubicBezTo>
                    <a:pt x="39629" y="164859"/>
                    <a:pt x="26390" y="137427"/>
                    <a:pt x="12198" y="110757"/>
                  </a:cubicBezTo>
                  <a:cubicBezTo>
                    <a:pt x="10274" y="105908"/>
                    <a:pt x="9369" y="100727"/>
                    <a:pt x="9531" y="95517"/>
                  </a:cubicBezTo>
                  <a:cubicBezTo>
                    <a:pt x="8292" y="73609"/>
                    <a:pt x="19056" y="62084"/>
                    <a:pt x="41058" y="61798"/>
                  </a:cubicBezTo>
                  <a:cubicBezTo>
                    <a:pt x="66681" y="61798"/>
                    <a:pt x="88016" y="74085"/>
                    <a:pt x="109448" y="85611"/>
                  </a:cubicBezTo>
                  <a:cubicBezTo>
                    <a:pt x="122402" y="92659"/>
                    <a:pt x="134594" y="101041"/>
                    <a:pt x="149834" y="110566"/>
                  </a:cubicBezTo>
                  <a:cubicBezTo>
                    <a:pt x="152596" y="95802"/>
                    <a:pt x="154501" y="83134"/>
                    <a:pt x="157454" y="70656"/>
                  </a:cubicBezTo>
                  <a:cubicBezTo>
                    <a:pt x="161931" y="51606"/>
                    <a:pt x="163835" y="31032"/>
                    <a:pt x="176504" y="14554"/>
                  </a:cubicBezTo>
                  <a:cubicBezTo>
                    <a:pt x="181933" y="7601"/>
                    <a:pt x="186029" y="-1353"/>
                    <a:pt x="197078" y="171"/>
                  </a:cubicBezTo>
                  <a:cubicBezTo>
                    <a:pt x="207755" y="1581"/>
                    <a:pt x="216366" y="9620"/>
                    <a:pt x="218509" y="20174"/>
                  </a:cubicBezTo>
                  <a:cubicBezTo>
                    <a:pt x="223748" y="40938"/>
                    <a:pt x="228034" y="61893"/>
                    <a:pt x="231939" y="83039"/>
                  </a:cubicBezTo>
                  <a:cubicBezTo>
                    <a:pt x="234797" y="100565"/>
                    <a:pt x="235749" y="118377"/>
                    <a:pt x="237845" y="140189"/>
                  </a:cubicBezTo>
                  <a:cubicBezTo>
                    <a:pt x="247370" y="133521"/>
                    <a:pt x="256133" y="128283"/>
                    <a:pt x="264134" y="122472"/>
                  </a:cubicBezTo>
                  <a:cubicBezTo>
                    <a:pt x="300424" y="94259"/>
                    <a:pt x="339905" y="70409"/>
                    <a:pt x="381767" y="51416"/>
                  </a:cubicBezTo>
                  <a:cubicBezTo>
                    <a:pt x="390607" y="47615"/>
                    <a:pt x="399789" y="44682"/>
                    <a:pt x="409199" y="42653"/>
                  </a:cubicBezTo>
                  <a:cubicBezTo>
                    <a:pt x="436727" y="37033"/>
                    <a:pt x="450538" y="52178"/>
                    <a:pt x="439679" y="77705"/>
                  </a:cubicBezTo>
                  <a:cubicBezTo>
                    <a:pt x="431593" y="97574"/>
                    <a:pt x="420439" y="116053"/>
                    <a:pt x="406628" y="132474"/>
                  </a:cubicBezTo>
                  <a:cubicBezTo>
                    <a:pt x="375100" y="168764"/>
                    <a:pt x="341096" y="202768"/>
                    <a:pt x="308044" y="237820"/>
                  </a:cubicBezTo>
                  <a:cubicBezTo>
                    <a:pt x="304806" y="242202"/>
                    <a:pt x="300995" y="246678"/>
                    <a:pt x="296804" y="251250"/>
                  </a:cubicBezTo>
                  <a:close/>
                  <a:moveTo>
                    <a:pt x="430821" y="60274"/>
                  </a:moveTo>
                  <a:cubicBezTo>
                    <a:pt x="415581" y="56731"/>
                    <a:pt x="399551" y="59369"/>
                    <a:pt x="386244" y="67608"/>
                  </a:cubicBezTo>
                  <a:cubicBezTo>
                    <a:pt x="336333" y="90754"/>
                    <a:pt x="292233" y="123139"/>
                    <a:pt x="248036" y="155334"/>
                  </a:cubicBezTo>
                  <a:cubicBezTo>
                    <a:pt x="237064" y="165744"/>
                    <a:pt x="235587" y="182718"/>
                    <a:pt x="244608" y="194862"/>
                  </a:cubicBezTo>
                  <a:cubicBezTo>
                    <a:pt x="257181" y="209150"/>
                    <a:pt x="270801" y="222294"/>
                    <a:pt x="285279" y="237249"/>
                  </a:cubicBezTo>
                  <a:cubicBezTo>
                    <a:pt x="300995" y="222199"/>
                    <a:pt x="316807" y="208674"/>
                    <a:pt x="330523" y="193624"/>
                  </a:cubicBezTo>
                  <a:cubicBezTo>
                    <a:pt x="359098" y="162382"/>
                    <a:pt x="386340" y="130664"/>
                    <a:pt x="412819" y="98374"/>
                  </a:cubicBezTo>
                  <a:cubicBezTo>
                    <a:pt x="420229" y="86392"/>
                    <a:pt x="426268" y="73609"/>
                    <a:pt x="430821" y="60274"/>
                  </a:cubicBezTo>
                  <a:close/>
                  <a:moveTo>
                    <a:pt x="148024" y="131616"/>
                  </a:moveTo>
                  <a:cubicBezTo>
                    <a:pt x="122802" y="111080"/>
                    <a:pt x="94646" y="94450"/>
                    <a:pt x="64490" y="82277"/>
                  </a:cubicBezTo>
                  <a:cubicBezTo>
                    <a:pt x="54012" y="78467"/>
                    <a:pt x="40677" y="71609"/>
                    <a:pt x="31343" y="82277"/>
                  </a:cubicBezTo>
                  <a:cubicBezTo>
                    <a:pt x="23437" y="91802"/>
                    <a:pt x="28676" y="103327"/>
                    <a:pt x="32200" y="113900"/>
                  </a:cubicBezTo>
                  <a:cubicBezTo>
                    <a:pt x="44964" y="152000"/>
                    <a:pt x="70300" y="181718"/>
                    <a:pt x="94398" y="212388"/>
                  </a:cubicBezTo>
                  <a:cubicBezTo>
                    <a:pt x="102399" y="222485"/>
                    <a:pt x="111639" y="231438"/>
                    <a:pt x="122497" y="243535"/>
                  </a:cubicBezTo>
                  <a:cubicBezTo>
                    <a:pt x="130403" y="232772"/>
                    <a:pt x="140785" y="224485"/>
                    <a:pt x="142023" y="215627"/>
                  </a:cubicBezTo>
                  <a:cubicBezTo>
                    <a:pt x="145738" y="188195"/>
                    <a:pt x="146214" y="160096"/>
                    <a:pt x="148024" y="131616"/>
                  </a:cubicBezTo>
                  <a:close/>
                  <a:moveTo>
                    <a:pt x="118877" y="269348"/>
                  </a:moveTo>
                  <a:cubicBezTo>
                    <a:pt x="89912" y="296161"/>
                    <a:pt x="63604" y="325698"/>
                    <a:pt x="40296" y="357549"/>
                  </a:cubicBezTo>
                  <a:cubicBezTo>
                    <a:pt x="32829" y="368541"/>
                    <a:pt x="26304" y="380143"/>
                    <a:pt x="20770" y="392220"/>
                  </a:cubicBezTo>
                  <a:cubicBezTo>
                    <a:pt x="18998" y="398421"/>
                    <a:pt x="18074" y="404822"/>
                    <a:pt x="18008" y="411270"/>
                  </a:cubicBezTo>
                  <a:cubicBezTo>
                    <a:pt x="68395" y="401745"/>
                    <a:pt x="105542" y="374218"/>
                    <a:pt x="144404" y="348977"/>
                  </a:cubicBezTo>
                  <a:cubicBezTo>
                    <a:pt x="143185" y="337690"/>
                    <a:pt x="142804" y="326317"/>
                    <a:pt x="143261" y="314973"/>
                  </a:cubicBezTo>
                  <a:cubicBezTo>
                    <a:pt x="146833" y="295932"/>
                    <a:pt x="136689" y="276958"/>
                    <a:pt x="118877" y="269348"/>
                  </a:cubicBezTo>
                  <a:close/>
                  <a:moveTo>
                    <a:pt x="279945" y="264300"/>
                  </a:moveTo>
                  <a:cubicBezTo>
                    <a:pt x="272582" y="272101"/>
                    <a:pt x="264410" y="279092"/>
                    <a:pt x="255561" y="285159"/>
                  </a:cubicBezTo>
                  <a:cubicBezTo>
                    <a:pt x="236511" y="295542"/>
                    <a:pt x="232225" y="311734"/>
                    <a:pt x="232225" y="331546"/>
                  </a:cubicBezTo>
                  <a:cubicBezTo>
                    <a:pt x="231330" y="339023"/>
                    <a:pt x="235111" y="346281"/>
                    <a:pt x="241750" y="349834"/>
                  </a:cubicBezTo>
                  <a:cubicBezTo>
                    <a:pt x="264515" y="362026"/>
                    <a:pt x="287089" y="374694"/>
                    <a:pt x="310425" y="385743"/>
                  </a:cubicBezTo>
                  <a:cubicBezTo>
                    <a:pt x="319379" y="390030"/>
                    <a:pt x="331094" y="393268"/>
                    <a:pt x="339762" y="384886"/>
                  </a:cubicBezTo>
                  <a:cubicBezTo>
                    <a:pt x="348430" y="376504"/>
                    <a:pt x="343858" y="365836"/>
                    <a:pt x="340334" y="357549"/>
                  </a:cubicBezTo>
                  <a:cubicBezTo>
                    <a:pt x="327466" y="324422"/>
                    <a:pt x="308863" y="293827"/>
                    <a:pt x="285374" y="267157"/>
                  </a:cubicBezTo>
                  <a:cubicBezTo>
                    <a:pt x="283717" y="265862"/>
                    <a:pt x="281888" y="264805"/>
                    <a:pt x="279945" y="264014"/>
                  </a:cubicBezTo>
                  <a:close/>
                  <a:moveTo>
                    <a:pt x="194982" y="14554"/>
                  </a:moveTo>
                  <a:cubicBezTo>
                    <a:pt x="180609" y="47272"/>
                    <a:pt x="170989" y="81886"/>
                    <a:pt x="166407" y="117329"/>
                  </a:cubicBezTo>
                  <a:cubicBezTo>
                    <a:pt x="165979" y="120929"/>
                    <a:pt x="167045" y="124539"/>
                    <a:pt x="169360" y="127330"/>
                  </a:cubicBezTo>
                  <a:cubicBezTo>
                    <a:pt x="183171" y="139427"/>
                    <a:pt x="197935" y="150857"/>
                    <a:pt x="214127" y="164382"/>
                  </a:cubicBezTo>
                  <a:cubicBezTo>
                    <a:pt x="217366" y="157810"/>
                    <a:pt x="222224" y="152857"/>
                    <a:pt x="221843" y="148285"/>
                  </a:cubicBezTo>
                  <a:cubicBezTo>
                    <a:pt x="218890" y="104184"/>
                    <a:pt x="219652" y="59798"/>
                    <a:pt x="194982" y="14268"/>
                  </a:cubicBezTo>
                  <a:close/>
                  <a:moveTo>
                    <a:pt x="193839" y="312401"/>
                  </a:moveTo>
                  <a:cubicBezTo>
                    <a:pt x="200478" y="308134"/>
                    <a:pt x="206841" y="303457"/>
                    <a:pt x="212889" y="298399"/>
                  </a:cubicBezTo>
                  <a:cubicBezTo>
                    <a:pt x="216604" y="295084"/>
                    <a:pt x="219023" y="290560"/>
                    <a:pt x="219747" y="285636"/>
                  </a:cubicBezTo>
                  <a:cubicBezTo>
                    <a:pt x="221271" y="259156"/>
                    <a:pt x="222033" y="232581"/>
                    <a:pt x="222891" y="206102"/>
                  </a:cubicBezTo>
                  <a:cubicBezTo>
                    <a:pt x="223786" y="197196"/>
                    <a:pt x="217899" y="189023"/>
                    <a:pt x="209174" y="187052"/>
                  </a:cubicBezTo>
                  <a:cubicBezTo>
                    <a:pt x="198897" y="197082"/>
                    <a:pt x="187991" y="206435"/>
                    <a:pt x="176504" y="215055"/>
                  </a:cubicBezTo>
                  <a:cubicBezTo>
                    <a:pt x="163359" y="223447"/>
                    <a:pt x="155863" y="238363"/>
                    <a:pt x="156977" y="253917"/>
                  </a:cubicBezTo>
                  <a:cubicBezTo>
                    <a:pt x="156977" y="274110"/>
                    <a:pt x="160407" y="289922"/>
                    <a:pt x="178980" y="300399"/>
                  </a:cubicBezTo>
                  <a:cubicBezTo>
                    <a:pt x="184276" y="303848"/>
                    <a:pt x="189258" y="307762"/>
                    <a:pt x="193839" y="312115"/>
                  </a:cubicBezTo>
                  <a:close/>
                  <a:moveTo>
                    <a:pt x="194982" y="335737"/>
                  </a:moveTo>
                  <a:cubicBezTo>
                    <a:pt x="156882" y="360597"/>
                    <a:pt x="159549" y="349072"/>
                    <a:pt x="165931" y="392887"/>
                  </a:cubicBezTo>
                  <a:cubicBezTo>
                    <a:pt x="166798" y="401726"/>
                    <a:pt x="168484" y="410461"/>
                    <a:pt x="170979" y="418986"/>
                  </a:cubicBezTo>
                  <a:cubicBezTo>
                    <a:pt x="175170" y="429339"/>
                    <a:pt x="179942" y="439455"/>
                    <a:pt x="185267" y="449275"/>
                  </a:cubicBezTo>
                  <a:cubicBezTo>
                    <a:pt x="203364" y="415080"/>
                    <a:pt x="205460" y="381743"/>
                    <a:pt x="212508" y="350120"/>
                  </a:cubicBezTo>
                  <a:close/>
                  <a:moveTo>
                    <a:pt x="197744" y="175336"/>
                  </a:moveTo>
                  <a:cubicBezTo>
                    <a:pt x="178694" y="154000"/>
                    <a:pt x="178694" y="154000"/>
                    <a:pt x="162883" y="150666"/>
                  </a:cubicBezTo>
                  <a:lnTo>
                    <a:pt x="159454" y="206483"/>
                  </a:lnTo>
                  <a:close/>
                  <a:moveTo>
                    <a:pt x="271087" y="250203"/>
                  </a:moveTo>
                  <a:cubicBezTo>
                    <a:pt x="253942" y="226200"/>
                    <a:pt x="253561" y="226009"/>
                    <a:pt x="239083" y="221628"/>
                  </a:cubicBezTo>
                  <a:lnTo>
                    <a:pt x="239083" y="276111"/>
                  </a:lnTo>
                  <a:close/>
                  <a:moveTo>
                    <a:pt x="158406" y="306305"/>
                  </a:moveTo>
                  <a:lnTo>
                    <a:pt x="160311" y="336309"/>
                  </a:lnTo>
                  <a:lnTo>
                    <a:pt x="180504" y="3237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939;p37">
              <a:extLst>
                <a:ext uri="{FF2B5EF4-FFF2-40B4-BE49-F238E27FC236}">
                  <a16:creationId xmlns:a16="http://schemas.microsoft.com/office/drawing/2014/main" id="{4C782FE3-96DA-0895-F302-B1ED455B0E01}"/>
                </a:ext>
              </a:extLst>
            </p:cNvPr>
            <p:cNvSpPr/>
            <p:nvPr/>
          </p:nvSpPr>
          <p:spPr>
            <a:xfrm>
              <a:off x="4260743" y="2211845"/>
              <a:ext cx="46370" cy="49680"/>
            </a:xfrm>
            <a:custGeom>
              <a:avLst/>
              <a:gdLst/>
              <a:ahLst/>
              <a:cxnLst/>
              <a:rect l="l" t="t" r="r" b="b"/>
              <a:pathLst>
                <a:path w="46370" h="49680" extrusionOk="0">
                  <a:moveTo>
                    <a:pt x="79" y="22058"/>
                  </a:moveTo>
                  <a:cubicBezTo>
                    <a:pt x="-902" y="10895"/>
                    <a:pt x="7356" y="1055"/>
                    <a:pt x="18519" y="74"/>
                  </a:cubicBezTo>
                  <a:cubicBezTo>
                    <a:pt x="19605" y="-21"/>
                    <a:pt x="20701" y="-21"/>
                    <a:pt x="21796" y="55"/>
                  </a:cubicBezTo>
                  <a:cubicBezTo>
                    <a:pt x="35226" y="2150"/>
                    <a:pt x="45428" y="13257"/>
                    <a:pt x="46371" y="26820"/>
                  </a:cubicBezTo>
                  <a:cubicBezTo>
                    <a:pt x="44542" y="39555"/>
                    <a:pt x="33883" y="49166"/>
                    <a:pt x="21034" y="49680"/>
                  </a:cubicBezTo>
                  <a:cubicBezTo>
                    <a:pt x="7032" y="49395"/>
                    <a:pt x="-207" y="39870"/>
                    <a:pt x="79" y="220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9" name="Google Shape;795;p37">
            <a:extLst>
              <a:ext uri="{FF2B5EF4-FFF2-40B4-BE49-F238E27FC236}">
                <a16:creationId xmlns:a16="http://schemas.microsoft.com/office/drawing/2014/main" id="{F2D55F6C-ACB9-6B1E-829D-82FB18AE79FC}"/>
              </a:ext>
            </a:extLst>
          </p:cNvPr>
          <p:cNvGrpSpPr/>
          <p:nvPr/>
        </p:nvGrpSpPr>
        <p:grpSpPr>
          <a:xfrm>
            <a:off x="5361672" y="4006861"/>
            <a:ext cx="392654" cy="304393"/>
            <a:chOff x="1290926" y="1818000"/>
            <a:chExt cx="436282" cy="338252"/>
          </a:xfrm>
        </p:grpSpPr>
        <p:sp>
          <p:nvSpPr>
            <p:cNvPr id="400" name="Google Shape;796;p37">
              <a:extLst>
                <a:ext uri="{FF2B5EF4-FFF2-40B4-BE49-F238E27FC236}">
                  <a16:creationId xmlns:a16="http://schemas.microsoft.com/office/drawing/2014/main" id="{2C243AC5-8170-3635-E08F-167363D5F991}"/>
                </a:ext>
              </a:extLst>
            </p:cNvPr>
            <p:cNvSpPr/>
            <p:nvPr/>
          </p:nvSpPr>
          <p:spPr>
            <a:xfrm>
              <a:off x="1290926" y="1922890"/>
              <a:ext cx="249052" cy="233362"/>
            </a:xfrm>
            <a:custGeom>
              <a:avLst/>
              <a:gdLst/>
              <a:ahLst/>
              <a:cxnLst/>
              <a:rect l="l" t="t" r="r" b="b"/>
              <a:pathLst>
                <a:path w="249052" h="233362" extrusionOk="0">
                  <a:moveTo>
                    <a:pt x="216477" y="197739"/>
                  </a:moveTo>
                  <a:cubicBezTo>
                    <a:pt x="210857" y="202787"/>
                    <a:pt x="206000" y="207264"/>
                    <a:pt x="201047" y="211646"/>
                  </a:cubicBezTo>
                  <a:cubicBezTo>
                    <a:pt x="196237" y="216475"/>
                    <a:pt x="188607" y="217046"/>
                    <a:pt x="183140" y="212979"/>
                  </a:cubicBezTo>
                  <a:cubicBezTo>
                    <a:pt x="156565" y="198596"/>
                    <a:pt x="148564" y="202406"/>
                    <a:pt x="138563" y="233363"/>
                  </a:cubicBezTo>
                  <a:lnTo>
                    <a:pt x="96272" y="233363"/>
                  </a:lnTo>
                  <a:cubicBezTo>
                    <a:pt x="91033" y="197167"/>
                    <a:pt x="79317" y="185738"/>
                    <a:pt x="37502" y="203549"/>
                  </a:cubicBezTo>
                  <a:lnTo>
                    <a:pt x="21786" y="184499"/>
                  </a:lnTo>
                  <a:cubicBezTo>
                    <a:pt x="47980" y="152114"/>
                    <a:pt x="40074" y="130492"/>
                    <a:pt x="4070" y="129921"/>
                  </a:cubicBezTo>
                  <a:cubicBezTo>
                    <a:pt x="-731" y="118462"/>
                    <a:pt x="-1302" y="105670"/>
                    <a:pt x="2450" y="93821"/>
                  </a:cubicBezTo>
                  <a:cubicBezTo>
                    <a:pt x="16738" y="85154"/>
                    <a:pt x="30264" y="80105"/>
                    <a:pt x="39407" y="70866"/>
                  </a:cubicBezTo>
                  <a:cubicBezTo>
                    <a:pt x="50266" y="59722"/>
                    <a:pt x="43884" y="46101"/>
                    <a:pt x="35216" y="32766"/>
                  </a:cubicBezTo>
                  <a:lnTo>
                    <a:pt x="59029" y="16002"/>
                  </a:lnTo>
                  <a:cubicBezTo>
                    <a:pt x="70364" y="28004"/>
                    <a:pt x="81222" y="40100"/>
                    <a:pt x="99320" y="33909"/>
                  </a:cubicBezTo>
                  <a:cubicBezTo>
                    <a:pt x="114179" y="28861"/>
                    <a:pt x="113417" y="14859"/>
                    <a:pt x="116560" y="0"/>
                  </a:cubicBezTo>
                  <a:lnTo>
                    <a:pt x="151898" y="2667"/>
                  </a:lnTo>
                  <a:cubicBezTo>
                    <a:pt x="167138" y="38386"/>
                    <a:pt x="172472" y="41338"/>
                    <a:pt x="207810" y="32671"/>
                  </a:cubicBezTo>
                  <a:lnTo>
                    <a:pt x="231431" y="60484"/>
                  </a:lnTo>
                  <a:cubicBezTo>
                    <a:pt x="223526" y="70675"/>
                    <a:pt x="210572" y="79534"/>
                    <a:pt x="217811" y="91630"/>
                  </a:cubicBezTo>
                  <a:cubicBezTo>
                    <a:pt x="223145" y="100298"/>
                    <a:pt x="236003" y="104299"/>
                    <a:pt x="249053" y="112681"/>
                  </a:cubicBezTo>
                  <a:lnTo>
                    <a:pt x="245433" y="150781"/>
                  </a:lnTo>
                  <a:cubicBezTo>
                    <a:pt x="207428" y="155829"/>
                    <a:pt x="202856" y="163163"/>
                    <a:pt x="216477" y="197739"/>
                  </a:cubicBezTo>
                  <a:close/>
                  <a:moveTo>
                    <a:pt x="123418" y="154019"/>
                  </a:moveTo>
                  <a:cubicBezTo>
                    <a:pt x="144944" y="154019"/>
                    <a:pt x="163804" y="136303"/>
                    <a:pt x="163137" y="117824"/>
                  </a:cubicBezTo>
                  <a:cubicBezTo>
                    <a:pt x="160956" y="98679"/>
                    <a:pt x="144287" y="84515"/>
                    <a:pt x="125037" y="85439"/>
                  </a:cubicBezTo>
                  <a:cubicBezTo>
                    <a:pt x="104911" y="85649"/>
                    <a:pt x="88623" y="101889"/>
                    <a:pt x="88366" y="122015"/>
                  </a:cubicBezTo>
                  <a:cubicBezTo>
                    <a:pt x="88633" y="140008"/>
                    <a:pt x="103425" y="154372"/>
                    <a:pt x="121418" y="154114"/>
                  </a:cubicBezTo>
                  <a:cubicBezTo>
                    <a:pt x="122085" y="154105"/>
                    <a:pt x="122751" y="154067"/>
                    <a:pt x="123418" y="1540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797;p37">
              <a:extLst>
                <a:ext uri="{FF2B5EF4-FFF2-40B4-BE49-F238E27FC236}">
                  <a16:creationId xmlns:a16="http://schemas.microsoft.com/office/drawing/2014/main" id="{333EE833-274B-746A-2BD5-481133633869}"/>
                </a:ext>
              </a:extLst>
            </p:cNvPr>
            <p:cNvSpPr/>
            <p:nvPr/>
          </p:nvSpPr>
          <p:spPr>
            <a:xfrm>
              <a:off x="1538325" y="1818000"/>
              <a:ext cx="188883" cy="165347"/>
            </a:xfrm>
            <a:custGeom>
              <a:avLst/>
              <a:gdLst/>
              <a:ahLst/>
              <a:cxnLst/>
              <a:rect l="l" t="t" r="r" b="b"/>
              <a:pathLst>
                <a:path w="188883" h="165347" extrusionOk="0">
                  <a:moveTo>
                    <a:pt x="24955" y="140398"/>
                  </a:moveTo>
                  <a:lnTo>
                    <a:pt x="17621" y="132302"/>
                  </a:lnTo>
                  <a:cubicBezTo>
                    <a:pt x="20383" y="120872"/>
                    <a:pt x="26194" y="110299"/>
                    <a:pt x="23813" y="102108"/>
                  </a:cubicBezTo>
                  <a:cubicBezTo>
                    <a:pt x="22003" y="95726"/>
                    <a:pt x="9811" y="92583"/>
                    <a:pt x="0" y="86106"/>
                  </a:cubicBezTo>
                  <a:lnTo>
                    <a:pt x="0" y="63913"/>
                  </a:lnTo>
                  <a:cubicBezTo>
                    <a:pt x="30194" y="54959"/>
                    <a:pt x="39529" y="45434"/>
                    <a:pt x="26479" y="23717"/>
                  </a:cubicBezTo>
                  <a:cubicBezTo>
                    <a:pt x="27213" y="22517"/>
                    <a:pt x="28108" y="21422"/>
                    <a:pt x="29146" y="20479"/>
                  </a:cubicBezTo>
                  <a:cubicBezTo>
                    <a:pt x="33528" y="17716"/>
                    <a:pt x="38005" y="15145"/>
                    <a:pt x="39910" y="14002"/>
                  </a:cubicBezTo>
                  <a:cubicBezTo>
                    <a:pt x="50130" y="18850"/>
                    <a:pt x="60960" y="22279"/>
                    <a:pt x="72104" y="24193"/>
                  </a:cubicBezTo>
                  <a:cubicBezTo>
                    <a:pt x="84772" y="24193"/>
                    <a:pt x="85820" y="11049"/>
                    <a:pt x="88583" y="0"/>
                  </a:cubicBezTo>
                  <a:lnTo>
                    <a:pt x="113252" y="2095"/>
                  </a:lnTo>
                  <a:cubicBezTo>
                    <a:pt x="118205" y="9430"/>
                    <a:pt x="121253" y="18097"/>
                    <a:pt x="127349" y="21717"/>
                  </a:cubicBezTo>
                  <a:cubicBezTo>
                    <a:pt x="134693" y="24651"/>
                    <a:pt x="142684" y="25575"/>
                    <a:pt x="150495" y="24384"/>
                  </a:cubicBezTo>
                  <a:cubicBezTo>
                    <a:pt x="163925" y="23622"/>
                    <a:pt x="166878" y="34480"/>
                    <a:pt x="173164" y="41529"/>
                  </a:cubicBezTo>
                  <a:cubicBezTo>
                    <a:pt x="158782" y="65627"/>
                    <a:pt x="158782" y="65627"/>
                    <a:pt x="188881" y="78581"/>
                  </a:cubicBezTo>
                  <a:cubicBezTo>
                    <a:pt x="188881" y="92773"/>
                    <a:pt x="189547" y="105727"/>
                    <a:pt x="169831" y="108871"/>
                  </a:cubicBezTo>
                  <a:cubicBezTo>
                    <a:pt x="158020" y="110680"/>
                    <a:pt x="157353" y="117919"/>
                    <a:pt x="162877" y="138684"/>
                  </a:cubicBezTo>
                  <a:cubicBezTo>
                    <a:pt x="154591" y="150400"/>
                    <a:pt x="145256" y="154876"/>
                    <a:pt x="131350" y="145828"/>
                  </a:cubicBezTo>
                  <a:cubicBezTo>
                    <a:pt x="125425" y="141722"/>
                    <a:pt x="117300" y="143189"/>
                    <a:pt x="113186" y="149104"/>
                  </a:cubicBezTo>
                  <a:cubicBezTo>
                    <a:pt x="112862" y="149581"/>
                    <a:pt x="112566" y="150076"/>
                    <a:pt x="112300" y="150590"/>
                  </a:cubicBezTo>
                  <a:cubicBezTo>
                    <a:pt x="103822" y="169640"/>
                    <a:pt x="89535" y="165544"/>
                    <a:pt x="77724" y="163544"/>
                  </a:cubicBezTo>
                  <a:cubicBezTo>
                    <a:pt x="69913" y="154019"/>
                    <a:pt x="65151" y="143065"/>
                    <a:pt x="57150" y="139160"/>
                  </a:cubicBezTo>
                  <a:cubicBezTo>
                    <a:pt x="49149" y="135255"/>
                    <a:pt x="38195" y="139541"/>
                    <a:pt x="24955" y="140398"/>
                  </a:cubicBezTo>
                  <a:close/>
                  <a:moveTo>
                    <a:pt x="92773" y="108299"/>
                  </a:moveTo>
                  <a:cubicBezTo>
                    <a:pt x="109918" y="107728"/>
                    <a:pt x="123634" y="95821"/>
                    <a:pt x="122777" y="82201"/>
                  </a:cubicBezTo>
                  <a:cubicBezTo>
                    <a:pt x="120758" y="68342"/>
                    <a:pt x="108128" y="58569"/>
                    <a:pt x="94202" y="60103"/>
                  </a:cubicBezTo>
                  <a:cubicBezTo>
                    <a:pt x="79705" y="60350"/>
                    <a:pt x="67427" y="70866"/>
                    <a:pt x="64960" y="85153"/>
                  </a:cubicBezTo>
                  <a:cubicBezTo>
                    <a:pt x="67066" y="98774"/>
                    <a:pt x="78991" y="108699"/>
                    <a:pt x="92773" y="1082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2" name="Google Shape;782;p37">
            <a:extLst>
              <a:ext uri="{FF2B5EF4-FFF2-40B4-BE49-F238E27FC236}">
                <a16:creationId xmlns:a16="http://schemas.microsoft.com/office/drawing/2014/main" id="{691016E9-1A29-AC96-3D92-B546E60D78AA}"/>
              </a:ext>
            </a:extLst>
          </p:cNvPr>
          <p:cNvSpPr/>
          <p:nvPr/>
        </p:nvSpPr>
        <p:spPr>
          <a:xfrm>
            <a:off x="8096548" y="3245413"/>
            <a:ext cx="351420" cy="352517"/>
          </a:xfrm>
          <a:custGeom>
            <a:avLst/>
            <a:gdLst/>
            <a:ahLst/>
            <a:cxnLst/>
            <a:rect l="l" t="t" r="r" b="b"/>
            <a:pathLst>
              <a:path w="390467" h="391685" extrusionOk="0">
                <a:moveTo>
                  <a:pt x="334646" y="2477"/>
                </a:moveTo>
                <a:cubicBezTo>
                  <a:pt x="321787" y="13907"/>
                  <a:pt x="313119" y="21527"/>
                  <a:pt x="304261" y="29432"/>
                </a:cubicBezTo>
                <a:cubicBezTo>
                  <a:pt x="291383" y="42643"/>
                  <a:pt x="286973" y="61941"/>
                  <a:pt x="292831" y="79438"/>
                </a:cubicBezTo>
                <a:cubicBezTo>
                  <a:pt x="293498" y="80772"/>
                  <a:pt x="294260" y="82677"/>
                  <a:pt x="295308" y="82963"/>
                </a:cubicBezTo>
                <a:cubicBezTo>
                  <a:pt x="307738" y="87144"/>
                  <a:pt x="320473" y="90326"/>
                  <a:pt x="333408" y="92488"/>
                </a:cubicBezTo>
                <a:cubicBezTo>
                  <a:pt x="340485" y="91697"/>
                  <a:pt x="347143" y="88744"/>
                  <a:pt x="352458" y="84011"/>
                </a:cubicBezTo>
                <a:cubicBezTo>
                  <a:pt x="364078" y="75533"/>
                  <a:pt x="375032" y="66104"/>
                  <a:pt x="387986" y="55436"/>
                </a:cubicBezTo>
                <a:cubicBezTo>
                  <a:pt x="392653" y="68580"/>
                  <a:pt x="390663" y="83172"/>
                  <a:pt x="382652" y="94583"/>
                </a:cubicBezTo>
                <a:cubicBezTo>
                  <a:pt x="366174" y="123158"/>
                  <a:pt x="341028" y="142208"/>
                  <a:pt x="299118" y="134779"/>
                </a:cubicBezTo>
                <a:cubicBezTo>
                  <a:pt x="291593" y="133445"/>
                  <a:pt x="285497" y="131350"/>
                  <a:pt x="278830" y="137827"/>
                </a:cubicBezTo>
                <a:cubicBezTo>
                  <a:pt x="226118" y="187538"/>
                  <a:pt x="176426" y="240373"/>
                  <a:pt x="130049" y="296037"/>
                </a:cubicBezTo>
                <a:cubicBezTo>
                  <a:pt x="128944" y="297761"/>
                  <a:pt x="127991" y="299580"/>
                  <a:pt x="127191" y="301466"/>
                </a:cubicBezTo>
                <a:cubicBezTo>
                  <a:pt x="138145" y="325946"/>
                  <a:pt x="142050" y="351568"/>
                  <a:pt x="121572" y="374809"/>
                </a:cubicBezTo>
                <a:cubicBezTo>
                  <a:pt x="107856" y="390239"/>
                  <a:pt x="89091" y="394525"/>
                  <a:pt x="56706" y="389954"/>
                </a:cubicBezTo>
                <a:cubicBezTo>
                  <a:pt x="58926" y="380657"/>
                  <a:pt x="64888" y="372694"/>
                  <a:pt x="73185" y="367951"/>
                </a:cubicBezTo>
                <a:cubicBezTo>
                  <a:pt x="92235" y="352901"/>
                  <a:pt x="89568" y="335661"/>
                  <a:pt x="80519" y="316611"/>
                </a:cubicBezTo>
                <a:cubicBezTo>
                  <a:pt x="64050" y="310667"/>
                  <a:pt x="45619" y="315735"/>
                  <a:pt x="34513" y="329279"/>
                </a:cubicBezTo>
                <a:cubicBezTo>
                  <a:pt x="25379" y="337899"/>
                  <a:pt x="15387" y="345558"/>
                  <a:pt x="4700" y="352139"/>
                </a:cubicBezTo>
                <a:cubicBezTo>
                  <a:pt x="-6044" y="329375"/>
                  <a:pt x="2185" y="302171"/>
                  <a:pt x="23750" y="289179"/>
                </a:cubicBezTo>
                <a:cubicBezTo>
                  <a:pt x="38990" y="279654"/>
                  <a:pt x="55278" y="272129"/>
                  <a:pt x="74042" y="275463"/>
                </a:cubicBezTo>
                <a:cubicBezTo>
                  <a:pt x="80700" y="276577"/>
                  <a:pt x="87405" y="273758"/>
                  <a:pt x="91282" y="268224"/>
                </a:cubicBezTo>
                <a:cubicBezTo>
                  <a:pt x="111856" y="246031"/>
                  <a:pt x="133383" y="224600"/>
                  <a:pt x="153385" y="201549"/>
                </a:cubicBezTo>
                <a:cubicBezTo>
                  <a:pt x="181293" y="170021"/>
                  <a:pt x="207964" y="137350"/>
                  <a:pt x="235776" y="105537"/>
                </a:cubicBezTo>
                <a:cubicBezTo>
                  <a:pt x="242854" y="98184"/>
                  <a:pt x="246549" y="88202"/>
                  <a:pt x="245968" y="78010"/>
                </a:cubicBezTo>
                <a:cubicBezTo>
                  <a:pt x="244092" y="36814"/>
                  <a:pt x="275972" y="1896"/>
                  <a:pt x="317177" y="19"/>
                </a:cubicBezTo>
                <a:cubicBezTo>
                  <a:pt x="317310" y="10"/>
                  <a:pt x="317453" y="10"/>
                  <a:pt x="317596" y="0"/>
                </a:cubicBezTo>
                <a:cubicBezTo>
                  <a:pt x="323330" y="438"/>
                  <a:pt x="329026" y="1267"/>
                  <a:pt x="334646" y="247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5"/>
          <p:cNvSpPr txBox="1">
            <a:spLocks noGrp="1"/>
          </p:cNvSpPr>
          <p:nvPr>
            <p:ph type="title"/>
          </p:nvPr>
        </p:nvSpPr>
        <p:spPr>
          <a:xfrm>
            <a:off x="311700" y="3242747"/>
            <a:ext cx="6793435" cy="17740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Link </a:t>
            </a:r>
            <a:r>
              <a:rPr lang="uk-UA" sz="6000" dirty="0"/>
              <a:t>на</a:t>
            </a:r>
            <a:r>
              <a:rPr lang="en-GB" dirty="0"/>
              <a:t> </a:t>
            </a:r>
            <a:r>
              <a:rPr lang="en-US" sz="9600" b="0" dirty="0" err="1">
                <a:solidFill>
                  <a:srgbClr val="FFC000"/>
                </a:solidFill>
              </a:rPr>
              <a:t>Kany$my</a:t>
            </a:r>
            <a:endParaRPr dirty="0">
              <a:solidFill>
                <a:srgbClr val="FFC000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9DD0C41-326D-B3DD-3591-C04FEFF5C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303228">
            <a:off x="3917878" y="1407688"/>
            <a:ext cx="1308245" cy="1074396"/>
          </a:xfrm>
          <a:prstGeom prst="rect">
            <a:avLst/>
          </a:prstGeom>
        </p:spPr>
      </p:pic>
      <p:pic>
        <p:nvPicPr>
          <p:cNvPr id="5122" name="Picture 2" descr="Light switch gif » GIF Images Download">
            <a:hlinkClick r:id="rId4"/>
            <a:extLst>
              <a:ext uri="{FF2B5EF4-FFF2-40B4-BE49-F238E27FC236}">
                <a16:creationId xmlns:a16="http://schemas.microsoft.com/office/drawing/2014/main" id="{5F9A3EB6-9871-BB13-9CD8-DC5C8A1231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1" t="7927" r="11481" b="10848"/>
          <a:stretch/>
        </p:blipFill>
        <p:spPr bwMode="auto">
          <a:xfrm>
            <a:off x="7105135" y="3339559"/>
            <a:ext cx="828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068F3F0-0738-ADD6-38E4-CF8224F1A80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0" y="3210"/>
            <a:ext cx="8984469" cy="5140290"/>
          </a:xfrm>
          <a:prstGeom prst="rect">
            <a:avLst/>
          </a:prstGeom>
        </p:spPr>
      </p:pic>
      <p:sp>
        <p:nvSpPr>
          <p:cNvPr id="729" name="Google Shape;729;p36"/>
          <p:cNvSpPr txBox="1">
            <a:spLocks noGrp="1"/>
          </p:cNvSpPr>
          <p:nvPr>
            <p:ph type="title"/>
          </p:nvPr>
        </p:nvSpPr>
        <p:spPr>
          <a:xfrm>
            <a:off x="311700" y="3030575"/>
            <a:ext cx="85206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Thank you!</a:t>
            </a:r>
            <a:r>
              <a:rPr lang="uk-UA" dirty="0"/>
              <a:t> </a:t>
            </a:r>
            <a:r>
              <a:rPr lang="uk-UA" sz="6600" dirty="0"/>
              <a:t>Дякуємо!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A0EAFB0-2DDC-F677-4FE1-083937FAA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1303228">
            <a:off x="3917878" y="1407687"/>
            <a:ext cx="1308245" cy="107439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52;p38">
            <a:extLst>
              <a:ext uri="{FF2B5EF4-FFF2-40B4-BE49-F238E27FC236}">
                <a16:creationId xmlns:a16="http://schemas.microsoft.com/office/drawing/2014/main" id="{8F0327D2-5E78-5BC1-4DEE-C8F1E836C8FB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>
              <a:solidFill>
                <a:srgbClr val="FFCB25"/>
              </a:solidFill>
            </a:endParaRPr>
          </a:p>
        </p:txBody>
      </p:sp>
      <p:sp>
        <p:nvSpPr>
          <p:cNvPr id="6" name="Google Shape;1053;p38">
            <a:extLst>
              <a:ext uri="{FF2B5EF4-FFF2-40B4-BE49-F238E27FC236}">
                <a16:creationId xmlns:a16="http://schemas.microsoft.com/office/drawing/2014/main" id="{76691E40-0BF8-9BC9-6D6E-106B92E77E00}"/>
              </a:ext>
            </a:extLst>
          </p:cNvPr>
          <p:cNvSpPr txBox="1">
            <a:spLocks/>
          </p:cNvSpPr>
          <p:nvPr/>
        </p:nvSpPr>
        <p:spPr>
          <a:xfrm>
            <a:off x="654600" y="731375"/>
            <a:ext cx="5370900" cy="28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💡"/>
              <a:defRPr sz="20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💡"/>
              <a:defRPr sz="20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💡"/>
              <a:defRPr sz="20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💡"/>
              <a:defRPr sz="20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💡"/>
              <a:defRPr sz="20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💡"/>
              <a:defRPr sz="20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💡"/>
              <a:defRPr sz="20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2000"/>
              <a:buFont typeface="Muli"/>
              <a:buChar char="💡"/>
              <a:defRPr sz="20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/>
            <a:r>
              <a:rPr lang="en-GB" dirty="0">
                <a:solidFill>
                  <a:srgbClr val="FFCB25"/>
                </a:solidFill>
              </a:rPr>
              <a:t>Credits</a:t>
            </a:r>
          </a:p>
          <a:p>
            <a:pPr marL="0" indent="0"/>
            <a:endParaRPr lang="en-GB" sz="3600" dirty="0"/>
          </a:p>
          <a:p>
            <a:pPr marL="0" indent="0"/>
            <a:r>
              <a:rPr lang="en-GB" sz="3600" dirty="0"/>
              <a:t>Presentation inspired by: </a:t>
            </a:r>
            <a:r>
              <a:rPr lang="en-GB" sz="3600" dirty="0" err="1"/>
              <a:t>SlidesMania</a:t>
            </a:r>
            <a:endParaRPr lang="en-GB" sz="3600" dirty="0"/>
          </a:p>
          <a:p>
            <a:pPr marL="0" indent="0">
              <a:spcBef>
                <a:spcPts val="1600"/>
              </a:spcBef>
            </a:pPr>
            <a:r>
              <a:rPr lang="en-GB" sz="3600" dirty="0"/>
              <a:t>Images: </a:t>
            </a:r>
            <a:r>
              <a:rPr lang="en-GB" sz="3600" dirty="0" err="1"/>
              <a:t>Unsplash</a:t>
            </a:r>
            <a:r>
              <a:rPr lang="en-GB" sz="3600" dirty="0"/>
              <a:t>, </a:t>
            </a:r>
            <a:r>
              <a:rPr lang="en-GB" sz="3600" dirty="0" err="1"/>
              <a:t>Flaticon</a:t>
            </a:r>
            <a:endParaRPr lang="en-GB" sz="36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</a:pPr>
            <a:endParaRPr lang="en-GB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1EEE4B0-6CB2-5DC4-F291-62E75C6D7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948586">
            <a:off x="5955980" y="4288328"/>
            <a:ext cx="808840" cy="66426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AF41AFC-228E-8BDB-0A54-CF3A2483D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775960">
            <a:off x="6776199" y="4029762"/>
            <a:ext cx="808840" cy="66426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7D6C45F-E93E-A4AF-4DFF-2F9E5AC29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830926">
            <a:off x="7605219" y="4386050"/>
            <a:ext cx="728023" cy="59788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C0ADE6A-0306-BA49-74F4-0B6DD4139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302662">
            <a:off x="8294067" y="4213125"/>
            <a:ext cx="675332" cy="55461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0"/>
          <p:cNvSpPr txBox="1">
            <a:spLocks noGrp="1"/>
          </p:cNvSpPr>
          <p:nvPr>
            <p:ph type="title"/>
          </p:nvPr>
        </p:nvSpPr>
        <p:spPr>
          <a:xfrm>
            <a:off x="696996" y="223241"/>
            <a:ext cx="1982194" cy="13555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 dirty="0">
                <a:solidFill>
                  <a:srgbClr val="E6BE42"/>
                </a:solidFill>
              </a:rPr>
              <a:t>HELLO! </a:t>
            </a:r>
            <a:endParaRPr sz="6000" b="1" dirty="0">
              <a:solidFill>
                <a:srgbClr val="E6BE42"/>
              </a:solidFill>
            </a:endParaRPr>
          </a:p>
        </p:txBody>
      </p:sp>
      <p:sp>
        <p:nvSpPr>
          <p:cNvPr id="381" name="Google Shape;381;p20"/>
          <p:cNvSpPr txBox="1">
            <a:spLocks noGrp="1"/>
          </p:cNvSpPr>
          <p:nvPr>
            <p:ph type="body" idx="1"/>
          </p:nvPr>
        </p:nvSpPr>
        <p:spPr>
          <a:xfrm>
            <a:off x="646770" y="1481335"/>
            <a:ext cx="3339603" cy="5738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uk-UA" sz="2400" dirty="0">
                <a:latin typeface="PilGi" pitchFamily="2" charset="-127"/>
                <a:ea typeface="PilGi" pitchFamily="2" charset="-127"/>
              </a:rPr>
              <a:t>Ми - команда</a:t>
            </a:r>
            <a:endParaRPr sz="2400" dirty="0">
              <a:latin typeface="PilGi" pitchFamily="2" charset="-127"/>
              <a:ea typeface="PilGi" pitchFamily="2" charset="-127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0BB1C63-28D7-414C-1E70-138133887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948586">
            <a:off x="5848814" y="4220939"/>
            <a:ext cx="808840" cy="66426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706D610-E2B4-51F1-BFB5-4D85C45CA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775960">
            <a:off x="6669033" y="3962373"/>
            <a:ext cx="808840" cy="66426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1355AE-67FD-710A-F962-59AB4DD33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830926">
            <a:off x="7498053" y="4318661"/>
            <a:ext cx="728023" cy="59788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5A5D4F-8323-E91A-4E46-55C8808C8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302662">
            <a:off x="8186901" y="4145736"/>
            <a:ext cx="675332" cy="554617"/>
          </a:xfrm>
          <a:prstGeom prst="rect">
            <a:avLst/>
          </a:prstGeom>
        </p:spPr>
      </p:pic>
      <p:sp>
        <p:nvSpPr>
          <p:cNvPr id="6" name="Google Shape;375;p19">
            <a:extLst>
              <a:ext uri="{FF2B5EF4-FFF2-40B4-BE49-F238E27FC236}">
                <a16:creationId xmlns:a16="http://schemas.microsoft.com/office/drawing/2014/main" id="{DC42F992-C46D-7581-80ED-CAB3282A32BA}"/>
              </a:ext>
            </a:extLst>
          </p:cNvPr>
          <p:cNvSpPr txBox="1">
            <a:spLocks/>
          </p:cNvSpPr>
          <p:nvPr/>
        </p:nvSpPr>
        <p:spPr>
          <a:xfrm>
            <a:off x="696996" y="1215605"/>
            <a:ext cx="5331869" cy="2097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ue Ellen Francisco"/>
              <a:buNone/>
              <a:defRPr sz="36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ue Ellen Francisco"/>
              <a:buNone/>
              <a:defRPr sz="36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ue Ellen Francisco"/>
              <a:buNone/>
              <a:defRPr sz="36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ue Ellen Francisco"/>
              <a:buNone/>
              <a:defRPr sz="36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ue Ellen Francisco"/>
              <a:buNone/>
              <a:defRPr sz="36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ue Ellen Francisco"/>
              <a:buNone/>
              <a:defRPr sz="36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ue Ellen Francisco"/>
              <a:buNone/>
              <a:defRPr sz="36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ue Ellen Francisco"/>
              <a:buNone/>
              <a:defRPr sz="36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ue Ellen Francisco"/>
              <a:buNone/>
              <a:defRPr sz="36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9pPr>
          </a:lstStyle>
          <a:p>
            <a:pPr algn="ctr"/>
            <a:r>
              <a:rPr lang="en-US" sz="8000" spc="300" dirty="0" err="1">
                <a:latin typeface=""/>
              </a:rPr>
              <a:t>Kapu</a:t>
            </a:r>
            <a:r>
              <a:rPr lang="en-US" sz="8000" dirty="0">
                <a:latin typeface=""/>
              </a:rPr>
              <a:t>  t</a:t>
            </a:r>
            <a:r>
              <a:rPr lang="en-US" sz="8000" baseline="30000" dirty="0">
                <a:solidFill>
                  <a:srgbClr val="92D050"/>
                </a:solidFill>
                <a:latin typeface=""/>
              </a:rPr>
              <a:t>34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CD57D15-6F66-C6FE-C183-DC45C7805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86155">
            <a:off x="3697990" y="2425972"/>
            <a:ext cx="762000" cy="1104900"/>
          </a:xfrm>
          <a:prstGeom prst="rect">
            <a:avLst/>
          </a:prstGeom>
        </p:spPr>
      </p:pic>
      <p:sp>
        <p:nvSpPr>
          <p:cNvPr id="9" name="Google Shape;395;p22">
            <a:extLst>
              <a:ext uri="{FF2B5EF4-FFF2-40B4-BE49-F238E27FC236}">
                <a16:creationId xmlns:a16="http://schemas.microsoft.com/office/drawing/2014/main" id="{02F779BD-43A7-1180-B19C-BAECCCC5C9DB}"/>
              </a:ext>
            </a:extLst>
          </p:cNvPr>
          <p:cNvSpPr txBox="1">
            <a:spLocks/>
          </p:cNvSpPr>
          <p:nvPr/>
        </p:nvSpPr>
        <p:spPr>
          <a:xfrm>
            <a:off x="724696" y="3313328"/>
            <a:ext cx="6708589" cy="1606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ue Ellen Francisco"/>
              <a:buNone/>
              <a:defRPr sz="36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ue Ellen Francisco"/>
              <a:buNone/>
              <a:defRPr sz="36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ue Ellen Francisco"/>
              <a:buNone/>
              <a:defRPr sz="36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ue Ellen Francisco"/>
              <a:buNone/>
              <a:defRPr sz="36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ue Ellen Francisco"/>
              <a:buNone/>
              <a:defRPr sz="36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ue Ellen Francisco"/>
              <a:buNone/>
              <a:defRPr sz="36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ue Ellen Francisco"/>
              <a:buNone/>
              <a:defRPr sz="36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ue Ellen Francisco"/>
              <a:buNone/>
              <a:defRPr sz="36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ue Ellen Francisco"/>
              <a:buNone/>
              <a:defRPr sz="36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9pPr>
          </a:lstStyle>
          <a:p>
            <a:r>
              <a:rPr lang="uk-UA" sz="2800" dirty="0">
                <a:latin typeface="PilGi" pitchFamily="2" charset="-127"/>
                <a:ea typeface="PilGi" pitchFamily="2" charset="-127"/>
              </a:rPr>
              <a:t>Раді </a:t>
            </a:r>
            <a:r>
              <a:rPr lang="en-US" sz="2800" dirty="0">
                <a:latin typeface="PilGi" pitchFamily="2" charset="-127"/>
                <a:ea typeface="PilGi" pitchFamily="2" charset="-127"/>
              </a:rPr>
              <a:t> </a:t>
            </a:r>
            <a:r>
              <a:rPr lang="uk-UA" sz="2800" dirty="0">
                <a:latin typeface="PilGi" pitchFamily="2" charset="-127"/>
                <a:ea typeface="PilGi" pitchFamily="2" charset="-127"/>
              </a:rPr>
              <a:t>презентувати нашу </a:t>
            </a:r>
            <a:r>
              <a:rPr lang="en-US" sz="4400" dirty="0" err="1">
                <a:solidFill>
                  <a:srgbClr val="FFC000"/>
                </a:solidFill>
              </a:rPr>
              <a:t>Kany$my</a:t>
            </a:r>
            <a:endParaRPr lang="en-US" sz="2800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Google Shape;659;p30">
            <a:extLst>
              <a:ext uri="{FF2B5EF4-FFF2-40B4-BE49-F238E27FC236}">
                <a16:creationId xmlns:a16="http://schemas.microsoft.com/office/drawing/2014/main" id="{B74674D6-ADF0-BD2A-BE91-F6FC1EAFFEE9}"/>
              </a:ext>
            </a:extLst>
          </p:cNvPr>
          <p:cNvCxnSpPr>
            <a:cxnSpLocks/>
          </p:cNvCxnSpPr>
          <p:nvPr/>
        </p:nvCxnSpPr>
        <p:spPr>
          <a:xfrm rot="10800000">
            <a:off x="1066007" y="3871042"/>
            <a:ext cx="1831545" cy="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BE4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659;p30">
            <a:extLst>
              <a:ext uri="{FF2B5EF4-FFF2-40B4-BE49-F238E27FC236}">
                <a16:creationId xmlns:a16="http://schemas.microsoft.com/office/drawing/2014/main" id="{44844AA9-49F2-D4B4-0AEA-9FBCEFCD20FB}"/>
              </a:ext>
            </a:extLst>
          </p:cNvPr>
          <p:cNvCxnSpPr>
            <a:cxnSpLocks/>
            <a:stCxn id="1028" idx="1"/>
          </p:cNvCxnSpPr>
          <p:nvPr/>
        </p:nvCxnSpPr>
        <p:spPr>
          <a:xfrm rot="10800000" flipH="1" flipV="1">
            <a:off x="2570211" y="1895118"/>
            <a:ext cx="777407" cy="2187554"/>
          </a:xfrm>
          <a:prstGeom prst="bentConnector4">
            <a:avLst>
              <a:gd name="adj1" fmla="val -29405"/>
              <a:gd name="adj2" fmla="val 63790"/>
            </a:avLst>
          </a:prstGeom>
          <a:noFill/>
          <a:ln w="19050" cap="flat" cmpd="sng">
            <a:solidFill>
              <a:srgbClr val="E6BE4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659;p30">
            <a:extLst>
              <a:ext uri="{FF2B5EF4-FFF2-40B4-BE49-F238E27FC236}">
                <a16:creationId xmlns:a16="http://schemas.microsoft.com/office/drawing/2014/main" id="{A5181F0A-4DB0-CD3B-1EED-E0270090787B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>
            <a:off x="469728" y="2851429"/>
            <a:ext cx="1148453" cy="24916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BE4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3" name="Google Shape;443;p30"/>
          <p:cNvSpPr txBox="1">
            <a:spLocks noGrp="1"/>
          </p:cNvSpPr>
          <p:nvPr>
            <p:ph type="title"/>
          </p:nvPr>
        </p:nvSpPr>
        <p:spPr>
          <a:xfrm>
            <a:off x="311700" y="10379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4800" dirty="0">
                <a:latin typeface="PilGi" pitchFamily="2" charset="-127"/>
                <a:ea typeface="PilGi" pitchFamily="2" charset="-127"/>
              </a:rPr>
              <a:t>Наша команда</a:t>
            </a:r>
            <a:endParaRPr dirty="0">
              <a:solidFill>
                <a:srgbClr val="FFCB25"/>
              </a:solidFill>
            </a:endParaRPr>
          </a:p>
        </p:txBody>
      </p:sp>
      <p:cxnSp>
        <p:nvCxnSpPr>
          <p:cNvPr id="657" name="Google Shape;657;p30"/>
          <p:cNvCxnSpPr>
            <a:cxnSpLocks/>
            <a:stCxn id="1028" idx="1"/>
            <a:endCxn id="4" idx="0"/>
          </p:cNvCxnSpPr>
          <p:nvPr/>
        </p:nvCxnSpPr>
        <p:spPr>
          <a:xfrm rot="10800000">
            <a:off x="1168538" y="1261684"/>
            <a:ext cx="1401675" cy="633435"/>
          </a:xfrm>
          <a:prstGeom prst="bentConnector4">
            <a:avLst>
              <a:gd name="adj1" fmla="val 29665"/>
              <a:gd name="adj2" fmla="val 136089"/>
            </a:avLst>
          </a:prstGeom>
          <a:noFill/>
          <a:ln w="19050" cap="flat" cmpd="sng">
            <a:solidFill>
              <a:srgbClr val="E6BE4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9" name="Google Shape;659;p30"/>
          <p:cNvCxnSpPr>
            <a:cxnSpLocks/>
          </p:cNvCxnSpPr>
          <p:nvPr/>
        </p:nvCxnSpPr>
        <p:spPr>
          <a:xfrm rot="5400000">
            <a:off x="5633925" y="2619739"/>
            <a:ext cx="1975463" cy="117768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BE4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30" name="Picture 6" descr="Фото профиля пользователя dan.chuzhov.htc">
            <a:extLst>
              <a:ext uri="{FF2B5EF4-FFF2-40B4-BE49-F238E27FC236}">
                <a16:creationId xmlns:a16="http://schemas.microsoft.com/office/drawing/2014/main" id="{1E61ED3D-97EB-85D6-EB23-CF7222D4B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587" y="1205868"/>
            <a:ext cx="1151662" cy="115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8CB989-59E3-8956-DC9E-04146C8CF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85" y="1261683"/>
            <a:ext cx="1140103" cy="1140103"/>
          </a:xfrm>
          <a:prstGeom prst="rect">
            <a:avLst/>
          </a:prstGeom>
        </p:spPr>
      </p:pic>
      <p:cxnSp>
        <p:nvCxnSpPr>
          <p:cNvPr id="8" name="Google Shape;657;p30">
            <a:extLst>
              <a:ext uri="{FF2B5EF4-FFF2-40B4-BE49-F238E27FC236}">
                <a16:creationId xmlns:a16="http://schemas.microsoft.com/office/drawing/2014/main" id="{DF559D46-B44F-BE03-4321-2A94A91F08FF}"/>
              </a:ext>
            </a:extLst>
          </p:cNvPr>
          <p:cNvCxnSpPr>
            <a:cxnSpLocks/>
          </p:cNvCxnSpPr>
          <p:nvPr/>
        </p:nvCxnSpPr>
        <p:spPr>
          <a:xfrm rot="10800000">
            <a:off x="4890687" y="1286607"/>
            <a:ext cx="1611900" cy="438000"/>
          </a:xfrm>
          <a:prstGeom prst="bentConnector4">
            <a:avLst>
              <a:gd name="adj1" fmla="val 22289"/>
              <a:gd name="adj2" fmla="val 154338"/>
            </a:avLst>
          </a:prstGeom>
          <a:noFill/>
          <a:ln w="19050" cap="flat" cmpd="sng">
            <a:solidFill>
              <a:srgbClr val="E6BE4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657;p30">
            <a:extLst>
              <a:ext uri="{FF2B5EF4-FFF2-40B4-BE49-F238E27FC236}">
                <a16:creationId xmlns:a16="http://schemas.microsoft.com/office/drawing/2014/main" id="{6BC82E12-3F12-3D96-001B-139E6DD1CF5E}"/>
              </a:ext>
            </a:extLst>
          </p:cNvPr>
          <p:cNvCxnSpPr>
            <a:cxnSpLocks/>
          </p:cNvCxnSpPr>
          <p:nvPr/>
        </p:nvCxnSpPr>
        <p:spPr>
          <a:xfrm rot="10800000">
            <a:off x="2815016" y="1299856"/>
            <a:ext cx="1611900" cy="438000"/>
          </a:xfrm>
          <a:prstGeom prst="bentConnector4">
            <a:avLst>
              <a:gd name="adj1" fmla="val 22289"/>
              <a:gd name="adj2" fmla="val 154338"/>
            </a:avLst>
          </a:prstGeom>
          <a:noFill/>
          <a:ln w="19050" cap="flat" cmpd="sng">
            <a:solidFill>
              <a:srgbClr val="E6BE4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5A00241-B0D9-C041-2493-BDA3540CBA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485" y="3350922"/>
            <a:ext cx="1040512" cy="1079802"/>
          </a:xfrm>
          <a:prstGeom prst="rect">
            <a:avLst/>
          </a:prstGeom>
        </p:spPr>
      </p:pic>
      <p:cxnSp>
        <p:nvCxnSpPr>
          <p:cNvPr id="11" name="Google Shape;659;p30">
            <a:extLst>
              <a:ext uri="{FF2B5EF4-FFF2-40B4-BE49-F238E27FC236}">
                <a16:creationId xmlns:a16="http://schemas.microsoft.com/office/drawing/2014/main" id="{1F5BE1CD-3330-E2C3-9066-6142477EA9F6}"/>
              </a:ext>
            </a:extLst>
          </p:cNvPr>
          <p:cNvCxnSpPr>
            <a:cxnSpLocks/>
            <a:stCxn id="6" idx="1"/>
            <a:endCxn id="21" idx="3"/>
          </p:cNvCxnSpPr>
          <p:nvPr/>
        </p:nvCxnSpPr>
        <p:spPr>
          <a:xfrm rot="10800000" flipV="1">
            <a:off x="4024674" y="1823699"/>
            <a:ext cx="387040" cy="2179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BE4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659;p30">
            <a:extLst>
              <a:ext uri="{FF2B5EF4-FFF2-40B4-BE49-F238E27FC236}">
                <a16:creationId xmlns:a16="http://schemas.microsoft.com/office/drawing/2014/main" id="{A906FEE9-5358-A48F-A08F-3776AD2F0C0E}"/>
              </a:ext>
            </a:extLst>
          </p:cNvPr>
          <p:cNvCxnSpPr>
            <a:cxnSpLocks/>
            <a:endCxn id="21" idx="0"/>
          </p:cNvCxnSpPr>
          <p:nvPr/>
        </p:nvCxnSpPr>
        <p:spPr>
          <a:xfrm rot="10800000" flipV="1">
            <a:off x="3440571" y="2022700"/>
            <a:ext cx="3136709" cy="1396194"/>
          </a:xfrm>
          <a:prstGeom prst="bentConnector2">
            <a:avLst/>
          </a:prstGeom>
          <a:noFill/>
          <a:ln w="19050" cap="flat" cmpd="sng">
            <a:solidFill>
              <a:srgbClr val="E6BE4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733495-05CE-ED92-D44B-723BFE623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1714" y="1205868"/>
            <a:ext cx="1235661" cy="1235661"/>
          </a:xfrm>
          <a:prstGeom prst="rect">
            <a:avLst/>
          </a:prstGeom>
        </p:spPr>
      </p:pic>
      <p:sp>
        <p:nvSpPr>
          <p:cNvPr id="14" name="Google Shape;680;p32">
            <a:extLst>
              <a:ext uri="{FF2B5EF4-FFF2-40B4-BE49-F238E27FC236}">
                <a16:creationId xmlns:a16="http://schemas.microsoft.com/office/drawing/2014/main" id="{706C16A5-3D0D-68EF-8430-825B94336911}"/>
              </a:ext>
            </a:extLst>
          </p:cNvPr>
          <p:cNvSpPr txBox="1">
            <a:spLocks/>
          </p:cNvSpPr>
          <p:nvPr/>
        </p:nvSpPr>
        <p:spPr>
          <a:xfrm>
            <a:off x="4013616" y="2097543"/>
            <a:ext cx="2165859" cy="1402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9pPr>
          </a:lstStyle>
          <a:p>
            <a:pPr algn="ctr"/>
            <a:r>
              <a:rPr lang="en-US" sz="2800" dirty="0"/>
              <a:t>Marko </a:t>
            </a:r>
            <a:r>
              <a:rPr lang="en-US" sz="2800" dirty="0" err="1"/>
              <a:t>Voitovych</a:t>
            </a:r>
            <a:endParaRPr lang="en-US" sz="2800" dirty="0"/>
          </a:p>
          <a:p>
            <a:pPr algn="ctr"/>
            <a:r>
              <a:rPr lang="en-GB" sz="2800" dirty="0"/>
              <a:t>dev</a:t>
            </a:r>
            <a:endParaRPr lang="en-GB" sz="4400" dirty="0"/>
          </a:p>
        </p:txBody>
      </p:sp>
      <p:sp>
        <p:nvSpPr>
          <p:cNvPr id="15" name="Google Shape;680;p32">
            <a:extLst>
              <a:ext uri="{FF2B5EF4-FFF2-40B4-BE49-F238E27FC236}">
                <a16:creationId xmlns:a16="http://schemas.microsoft.com/office/drawing/2014/main" id="{6AF38E66-A878-1079-CED3-A31DBD66986E}"/>
              </a:ext>
            </a:extLst>
          </p:cNvPr>
          <p:cNvSpPr txBox="1">
            <a:spLocks/>
          </p:cNvSpPr>
          <p:nvPr/>
        </p:nvSpPr>
        <p:spPr>
          <a:xfrm>
            <a:off x="231487" y="2061202"/>
            <a:ext cx="2150394" cy="1393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9pPr>
          </a:lstStyle>
          <a:p>
            <a:pPr algn="ctr"/>
            <a:r>
              <a:rPr lang="en-US" sz="2800" dirty="0"/>
              <a:t>Maksym </a:t>
            </a:r>
            <a:r>
              <a:rPr lang="en-US" sz="2800" dirty="0" err="1"/>
              <a:t>Pakhomov</a:t>
            </a:r>
            <a:endParaRPr lang="en-US" sz="2800" dirty="0"/>
          </a:p>
          <a:p>
            <a:pPr algn="ctr"/>
            <a:r>
              <a:rPr lang="en-GB" sz="2800" dirty="0"/>
              <a:t>lead</a:t>
            </a:r>
            <a:endParaRPr lang="en-GB" sz="4400" dirty="0"/>
          </a:p>
        </p:txBody>
      </p:sp>
      <p:sp>
        <p:nvSpPr>
          <p:cNvPr id="17" name="Google Shape;680;p32">
            <a:extLst>
              <a:ext uri="{FF2B5EF4-FFF2-40B4-BE49-F238E27FC236}">
                <a16:creationId xmlns:a16="http://schemas.microsoft.com/office/drawing/2014/main" id="{B1C39376-9C86-ECC7-4693-23013EB68536}"/>
              </a:ext>
            </a:extLst>
          </p:cNvPr>
          <p:cNvSpPr txBox="1">
            <a:spLocks/>
          </p:cNvSpPr>
          <p:nvPr/>
        </p:nvSpPr>
        <p:spPr>
          <a:xfrm>
            <a:off x="1188553" y="3566769"/>
            <a:ext cx="2150394" cy="1393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9pPr>
          </a:lstStyle>
          <a:p>
            <a:pPr algn="ctr"/>
            <a:r>
              <a:rPr lang="en-US" sz="2800" dirty="0" err="1"/>
              <a:t>Iuliia</a:t>
            </a:r>
            <a:r>
              <a:rPr lang="en-US" sz="2800" dirty="0"/>
              <a:t> Sokol</a:t>
            </a:r>
          </a:p>
          <a:p>
            <a:pPr algn="ctr"/>
            <a:r>
              <a:rPr lang="en-GB" sz="2800" dirty="0"/>
              <a:t>scrum</a:t>
            </a:r>
            <a:endParaRPr lang="en-GB" sz="4400" dirty="0"/>
          </a:p>
        </p:txBody>
      </p:sp>
      <p:sp>
        <p:nvSpPr>
          <p:cNvPr id="18" name="Google Shape;680;p32">
            <a:extLst>
              <a:ext uri="{FF2B5EF4-FFF2-40B4-BE49-F238E27FC236}">
                <a16:creationId xmlns:a16="http://schemas.microsoft.com/office/drawing/2014/main" id="{D83329C1-14FF-8DCE-8D99-796423031ABD}"/>
              </a:ext>
            </a:extLst>
          </p:cNvPr>
          <p:cNvSpPr txBox="1">
            <a:spLocks/>
          </p:cNvSpPr>
          <p:nvPr/>
        </p:nvSpPr>
        <p:spPr>
          <a:xfrm>
            <a:off x="2156916" y="2467714"/>
            <a:ext cx="2150394" cy="1023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9pPr>
          </a:lstStyle>
          <a:p>
            <a:pPr algn="ctr"/>
            <a:r>
              <a:rPr lang="en-US" sz="2800" dirty="0" err="1"/>
              <a:t>Sofiia</a:t>
            </a:r>
            <a:r>
              <a:rPr lang="en-US" sz="2800" dirty="0"/>
              <a:t> </a:t>
            </a:r>
            <a:r>
              <a:rPr lang="en-US" sz="2800" dirty="0" err="1"/>
              <a:t>Shevtsova</a:t>
            </a:r>
            <a:endParaRPr lang="en-US" sz="2800" dirty="0"/>
          </a:p>
          <a:p>
            <a:pPr algn="ctr"/>
            <a:r>
              <a:rPr lang="en-GB" sz="2800" dirty="0"/>
              <a:t>dev</a:t>
            </a:r>
            <a:endParaRPr lang="en-GB" sz="4400" dirty="0"/>
          </a:p>
        </p:txBody>
      </p:sp>
      <p:sp>
        <p:nvSpPr>
          <p:cNvPr id="20" name="Google Shape;680;p32">
            <a:extLst>
              <a:ext uri="{FF2B5EF4-FFF2-40B4-BE49-F238E27FC236}">
                <a16:creationId xmlns:a16="http://schemas.microsoft.com/office/drawing/2014/main" id="{9B2D8F3D-157E-F9DB-7358-E9D0E9EFCAEB}"/>
              </a:ext>
            </a:extLst>
          </p:cNvPr>
          <p:cNvSpPr txBox="1">
            <a:spLocks/>
          </p:cNvSpPr>
          <p:nvPr/>
        </p:nvSpPr>
        <p:spPr>
          <a:xfrm>
            <a:off x="6135299" y="2097543"/>
            <a:ext cx="2150394" cy="1393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9pPr>
          </a:lstStyle>
          <a:p>
            <a:pPr algn="ctr"/>
            <a:r>
              <a:rPr lang="en-US" sz="2800" dirty="0" err="1"/>
              <a:t>Danylo</a:t>
            </a:r>
            <a:r>
              <a:rPr lang="en-US" sz="2800" dirty="0"/>
              <a:t> </a:t>
            </a:r>
            <a:r>
              <a:rPr lang="en-US" sz="2800" dirty="0" err="1"/>
              <a:t>Chuzhov</a:t>
            </a:r>
            <a:endParaRPr lang="en-US" sz="2800" dirty="0"/>
          </a:p>
          <a:p>
            <a:pPr algn="ctr"/>
            <a:r>
              <a:rPr lang="en-GB" sz="2800" dirty="0"/>
              <a:t>dev</a:t>
            </a:r>
            <a:endParaRPr lang="en-GB" sz="4400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B060F3A-7927-D20C-2AAF-1B497E4025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6465" y="3418894"/>
            <a:ext cx="1168209" cy="1168209"/>
          </a:xfrm>
          <a:prstGeom prst="rect">
            <a:avLst/>
          </a:prstGeom>
        </p:spPr>
      </p:pic>
      <p:sp>
        <p:nvSpPr>
          <p:cNvPr id="41" name="Google Shape;680;p32">
            <a:extLst>
              <a:ext uri="{FF2B5EF4-FFF2-40B4-BE49-F238E27FC236}">
                <a16:creationId xmlns:a16="http://schemas.microsoft.com/office/drawing/2014/main" id="{B705273A-F3F7-6376-4189-12EE5E1F0ED4}"/>
              </a:ext>
            </a:extLst>
          </p:cNvPr>
          <p:cNvSpPr txBox="1">
            <a:spLocks/>
          </p:cNvSpPr>
          <p:nvPr/>
        </p:nvSpPr>
        <p:spPr>
          <a:xfrm>
            <a:off x="3929015" y="3550239"/>
            <a:ext cx="2165859" cy="1402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9pPr>
          </a:lstStyle>
          <a:p>
            <a:pPr algn="ctr"/>
            <a:r>
              <a:rPr lang="en-US" sz="2800" dirty="0"/>
              <a:t>Viacheslav </a:t>
            </a:r>
            <a:r>
              <a:rPr lang="en-US" sz="2800" dirty="0" err="1"/>
              <a:t>Kyryliuk</a:t>
            </a:r>
            <a:endParaRPr lang="en-US" sz="2800" dirty="0"/>
          </a:p>
          <a:p>
            <a:pPr algn="ctr"/>
            <a:r>
              <a:rPr lang="en-GB" sz="2800" dirty="0"/>
              <a:t>dev</a:t>
            </a:r>
            <a:endParaRPr lang="en-GB" sz="4400" dirty="0"/>
          </a:p>
        </p:txBody>
      </p:sp>
      <p:sp>
        <p:nvSpPr>
          <p:cNvPr id="42" name="Google Shape;680;p32">
            <a:extLst>
              <a:ext uri="{FF2B5EF4-FFF2-40B4-BE49-F238E27FC236}">
                <a16:creationId xmlns:a16="http://schemas.microsoft.com/office/drawing/2014/main" id="{EED958BD-5296-7F7C-C6B5-2D0C47819F0A}"/>
              </a:ext>
            </a:extLst>
          </p:cNvPr>
          <p:cNvSpPr txBox="1">
            <a:spLocks/>
          </p:cNvSpPr>
          <p:nvPr/>
        </p:nvSpPr>
        <p:spPr>
          <a:xfrm>
            <a:off x="7195110" y="3350922"/>
            <a:ext cx="1876847" cy="1402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9pPr>
          </a:lstStyle>
          <a:p>
            <a:pPr algn="ctr"/>
            <a:r>
              <a:rPr lang="en-US" sz="2800" dirty="0"/>
              <a:t>Maksym </a:t>
            </a:r>
            <a:r>
              <a:rPr lang="en-US" sz="2800" dirty="0" err="1"/>
              <a:t>Holovatyi</a:t>
            </a:r>
            <a:endParaRPr lang="en-US" sz="2800" dirty="0"/>
          </a:p>
          <a:p>
            <a:pPr algn="ctr"/>
            <a:r>
              <a:rPr lang="en-GB" sz="2800" dirty="0"/>
              <a:t>dev</a:t>
            </a:r>
            <a:endParaRPr lang="en-GB" sz="4400" dirty="0"/>
          </a:p>
        </p:txBody>
      </p:sp>
      <p:pic>
        <p:nvPicPr>
          <p:cNvPr id="1028" name="Picture 4" descr="Фото профиля пользователя sofika2404">
            <a:extLst>
              <a:ext uri="{FF2B5EF4-FFF2-40B4-BE49-F238E27FC236}">
                <a16:creationId xmlns:a16="http://schemas.microsoft.com/office/drawing/2014/main" id="{CE964EFB-D9D2-DC49-DE88-10195A984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212" y="1291783"/>
            <a:ext cx="1206669" cy="120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Рисунок 1033">
            <a:extLst>
              <a:ext uri="{FF2B5EF4-FFF2-40B4-BE49-F238E27FC236}">
                <a16:creationId xmlns:a16="http://schemas.microsoft.com/office/drawing/2014/main" id="{D4CBF984-61DB-1388-A41F-E7FF859A739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1328" t="12600" r="31344" b="59403"/>
          <a:stretch/>
        </p:blipFill>
        <p:spPr>
          <a:xfrm>
            <a:off x="6017429" y="3368621"/>
            <a:ext cx="1177681" cy="117768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2"/>
          <p:cNvSpPr txBox="1">
            <a:spLocks noGrp="1"/>
          </p:cNvSpPr>
          <p:nvPr>
            <p:ph type="title"/>
          </p:nvPr>
        </p:nvSpPr>
        <p:spPr>
          <a:xfrm>
            <a:off x="2445249" y="735800"/>
            <a:ext cx="3946626" cy="34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0" dirty="0"/>
              <a:t>Коротко про </a:t>
            </a:r>
            <a:r>
              <a:rPr lang="en-US" sz="6600" b="0" dirty="0" err="1"/>
              <a:t>Kany$my</a:t>
            </a:r>
            <a:endParaRPr b="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7"/>
          <p:cNvSpPr txBox="1">
            <a:spLocks noGrp="1"/>
          </p:cNvSpPr>
          <p:nvPr>
            <p:ph type="title"/>
          </p:nvPr>
        </p:nvSpPr>
        <p:spPr>
          <a:xfrm>
            <a:off x="654907" y="151328"/>
            <a:ext cx="817739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600" dirty="0">
                <a:latin typeface="PilGi" pitchFamily="2" charset="-127"/>
                <a:ea typeface="PilGi" pitchFamily="2" charset="-127"/>
              </a:rPr>
              <a:t>Для чого наша        </a:t>
            </a:r>
            <a:r>
              <a:rPr lang="en" sz="3600" dirty="0">
                <a:latin typeface="PilGi" pitchFamily="2" charset="-127"/>
                <a:ea typeface="PilGi" pitchFamily="2" charset="-127"/>
              </a:rPr>
              <a:t>?</a:t>
            </a:r>
            <a:endParaRPr sz="3600" dirty="0">
              <a:latin typeface="PilGi" pitchFamily="2" charset="-127"/>
              <a:ea typeface="PilGi" pitchFamily="2" charset="-127"/>
            </a:endParaRPr>
          </a:p>
        </p:txBody>
      </p:sp>
      <p:sp>
        <p:nvSpPr>
          <p:cNvPr id="424" name="Google Shape;424;p27"/>
          <p:cNvSpPr txBox="1">
            <a:spLocks noGrp="1"/>
          </p:cNvSpPr>
          <p:nvPr>
            <p:ph type="body" idx="1"/>
          </p:nvPr>
        </p:nvSpPr>
        <p:spPr>
          <a:xfrm>
            <a:off x="487887" y="2146957"/>
            <a:ext cx="2598000" cy="29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 dirty="0"/>
              <a:t>Застосунок дозволяє зареєстрованим користувачам зручно зберігати дані про свої витрати та доходи, включаючи дату видатку/надходження, його суму та категорію.</a:t>
            </a:r>
            <a:endParaRPr sz="18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 dirty="0"/>
          </a:p>
        </p:txBody>
      </p:sp>
      <p:sp>
        <p:nvSpPr>
          <p:cNvPr id="425" name="Google Shape;425;p27"/>
          <p:cNvSpPr txBox="1">
            <a:spLocks noGrp="1"/>
          </p:cNvSpPr>
          <p:nvPr>
            <p:ph type="body" idx="2"/>
          </p:nvPr>
        </p:nvSpPr>
        <p:spPr>
          <a:xfrm>
            <a:off x="3117006" y="2192024"/>
            <a:ext cx="2718461" cy="29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 dirty="0"/>
              <a:t>Застосунок надає можливість відображення даних по загальним витратам/надходженням за конкретний часовий період.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 dirty="0"/>
          </a:p>
        </p:txBody>
      </p:sp>
      <p:sp>
        <p:nvSpPr>
          <p:cNvPr id="426" name="Google Shape;426;p27"/>
          <p:cNvSpPr txBox="1">
            <a:spLocks noGrp="1"/>
          </p:cNvSpPr>
          <p:nvPr>
            <p:ph type="body" idx="3"/>
          </p:nvPr>
        </p:nvSpPr>
        <p:spPr>
          <a:xfrm>
            <a:off x="5917236" y="2146957"/>
            <a:ext cx="2915063" cy="29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 dirty="0"/>
              <a:t>Застосунок передбачає можливість візуалізації інформації про доходи/витрати у зручному і наочному графічному форматі.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02468D-98E2-516E-0330-590232932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948586">
            <a:off x="5991438" y="4436696"/>
            <a:ext cx="808840" cy="6642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43FB22-CC8F-782A-C3F1-EE8AA57AA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377575">
            <a:off x="6836335" y="4273616"/>
            <a:ext cx="808840" cy="6642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B1DEFB9-FE62-4D5F-7C94-0CC53E3DA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830926">
            <a:off x="7640677" y="4534418"/>
            <a:ext cx="728023" cy="59788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C6D29E-9177-B203-DDF6-F50DA8497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302662">
            <a:off x="8329525" y="4361493"/>
            <a:ext cx="675332" cy="55461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A289858-2371-4E5E-191D-A2C50BE0C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434" y="988044"/>
            <a:ext cx="1145459" cy="114545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4D0041C-AC95-B71E-A0EB-C26D8DBF7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2783" y="1035961"/>
            <a:ext cx="1145459" cy="1145459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10249B9-ED4F-285D-CE1D-100F7A979A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0099" y="1017105"/>
            <a:ext cx="1048555" cy="1048555"/>
          </a:xfrm>
          <a:prstGeom prst="rect">
            <a:avLst/>
          </a:prstGeom>
        </p:spPr>
      </p:pic>
      <p:sp>
        <p:nvSpPr>
          <p:cNvPr id="27" name="Google Shape;395;p22">
            <a:extLst>
              <a:ext uri="{FF2B5EF4-FFF2-40B4-BE49-F238E27FC236}">
                <a16:creationId xmlns:a16="http://schemas.microsoft.com/office/drawing/2014/main" id="{18C6B26E-5042-3548-2F4C-D5DD537A7277}"/>
              </a:ext>
            </a:extLst>
          </p:cNvPr>
          <p:cNvSpPr txBox="1">
            <a:spLocks/>
          </p:cNvSpPr>
          <p:nvPr/>
        </p:nvSpPr>
        <p:spPr>
          <a:xfrm>
            <a:off x="5847578" y="151328"/>
            <a:ext cx="2641515" cy="884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9pPr>
          </a:lstStyle>
          <a:p>
            <a:pPr algn="ctr"/>
            <a:r>
              <a:rPr lang="en-US" dirty="0" err="1"/>
              <a:t>Kany$ma</a:t>
            </a:r>
            <a:endParaRPr lang="en-US" sz="3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6"/>
          <p:cNvSpPr txBox="1">
            <a:spLocks noGrp="1"/>
          </p:cNvSpPr>
          <p:nvPr>
            <p:ph type="title"/>
          </p:nvPr>
        </p:nvSpPr>
        <p:spPr>
          <a:xfrm>
            <a:off x="1449899" y="172721"/>
            <a:ext cx="7434188" cy="7578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dirty="0">
                <a:latin typeface="PilGi" pitchFamily="2" charset="-127"/>
                <a:ea typeface="PilGi" pitchFamily="2" charset="-127"/>
              </a:rPr>
              <a:t>Для кого наша         ?</a:t>
            </a:r>
            <a:endParaRPr sz="3200" dirty="0">
              <a:latin typeface="PilGi" pitchFamily="2" charset="-127"/>
              <a:ea typeface="PilGi" pitchFamily="2" charset="-127"/>
            </a:endParaRPr>
          </a:p>
        </p:txBody>
      </p:sp>
      <p:sp>
        <p:nvSpPr>
          <p:cNvPr id="417" name="Google Shape;417;p26"/>
          <p:cNvSpPr txBox="1">
            <a:spLocks noGrp="1"/>
          </p:cNvSpPr>
          <p:nvPr>
            <p:ph type="body" idx="1"/>
          </p:nvPr>
        </p:nvSpPr>
        <p:spPr>
          <a:xfrm>
            <a:off x="616449" y="1818526"/>
            <a:ext cx="4443105" cy="322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Цільовим користувачем для нас слугував </a:t>
            </a:r>
            <a:r>
              <a:rPr lang="en-US" dirty="0">
                <a:solidFill>
                  <a:srgbClr val="FFC000"/>
                </a:solidFill>
              </a:rPr>
              <a:t>34</a:t>
            </a:r>
            <a:r>
              <a:rPr lang="uk-UA" dirty="0">
                <a:solidFill>
                  <a:srgbClr val="FFC000"/>
                </a:solidFill>
              </a:rPr>
              <a:t>-річний працівник банку Дмитро</a:t>
            </a:r>
            <a:r>
              <a:rPr lang="uk-UA" dirty="0"/>
              <a:t>, який відкладає кошти на власну квартиру, а тому намагається заощаджувати та слідкує за своїми щомісячними витратами та прибутками.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indent="0">
              <a:buNone/>
            </a:pPr>
            <a:r>
              <a:rPr lang="uk-UA" dirty="0"/>
              <a:t>Втім, наш застосунок може бути корисним широкому колу ощадливих користувачів.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uk-UA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E6A4B7C-B8C1-BD3D-FE63-915B5E319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303228">
            <a:off x="229308" y="622162"/>
            <a:ext cx="1251196" cy="1027545"/>
          </a:xfrm>
          <a:prstGeom prst="rect">
            <a:avLst/>
          </a:prstGeom>
        </p:spPr>
      </p:pic>
      <p:pic>
        <p:nvPicPr>
          <p:cNvPr id="2050" name="Picture 2" descr="8 3D Man Showing Bank Card Illustrations - Free in PNG, BLEND, GLTF -  IconScout">
            <a:extLst>
              <a:ext uri="{FF2B5EF4-FFF2-40B4-BE49-F238E27FC236}">
                <a16:creationId xmlns:a16="http://schemas.microsoft.com/office/drawing/2014/main" id="{99C7EBFD-F725-2D80-2FE5-E27F29524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984" y="920129"/>
            <a:ext cx="4223371" cy="422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Emoji Pay Me Sticker by emoji® - The Iconic Brand for iOS &amp; Android | GIPHY">
            <a:extLst>
              <a:ext uri="{FF2B5EF4-FFF2-40B4-BE49-F238E27FC236}">
                <a16:creationId xmlns:a16="http://schemas.microsoft.com/office/drawing/2014/main" id="{D90975E1-11B5-CC8C-D076-3F72EBED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136" y="967956"/>
            <a:ext cx="1206738" cy="120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395;p22">
            <a:extLst>
              <a:ext uri="{FF2B5EF4-FFF2-40B4-BE49-F238E27FC236}">
                <a16:creationId xmlns:a16="http://schemas.microsoft.com/office/drawing/2014/main" id="{770E781A-C126-EB3F-517C-6855ACEC1401}"/>
              </a:ext>
            </a:extLst>
          </p:cNvPr>
          <p:cNvSpPr txBox="1">
            <a:spLocks/>
          </p:cNvSpPr>
          <p:nvPr/>
        </p:nvSpPr>
        <p:spPr>
          <a:xfrm>
            <a:off x="6040840" y="94089"/>
            <a:ext cx="2641515" cy="884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9pPr>
          </a:lstStyle>
          <a:p>
            <a:pPr algn="ctr"/>
            <a:r>
              <a:rPr lang="en-US" dirty="0" err="1"/>
              <a:t>Kany$ma</a:t>
            </a:r>
            <a:endParaRPr lang="en-US" sz="3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65;p31">
            <a:extLst>
              <a:ext uri="{FF2B5EF4-FFF2-40B4-BE49-F238E27FC236}">
                <a16:creationId xmlns:a16="http://schemas.microsoft.com/office/drawing/2014/main" id="{5937C135-03DC-EB46-EC09-B1F3B327B7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3881" y="47895"/>
            <a:ext cx="8520600" cy="688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4000" dirty="0">
                <a:latin typeface="PilGi" pitchFamily="2" charset="-127"/>
                <a:ea typeface="PilGi" pitchFamily="2" charset="-127"/>
              </a:rPr>
              <a:t>Структура </a:t>
            </a:r>
            <a:r>
              <a:rPr lang="uk-UA" sz="4000" dirty="0" err="1">
                <a:latin typeface="PilGi" pitchFamily="2" charset="-127"/>
                <a:ea typeface="PilGi" pitchFamily="2" charset="-127"/>
              </a:rPr>
              <a:t>проєкту</a:t>
            </a:r>
            <a:r>
              <a:rPr lang="uk-UA" sz="4000" dirty="0"/>
              <a:t>:</a:t>
            </a:r>
            <a:endParaRPr sz="4000" dirty="0"/>
          </a:p>
        </p:txBody>
      </p:sp>
      <p:sp>
        <p:nvSpPr>
          <p:cNvPr id="5" name="Google Shape;388;p21">
            <a:extLst>
              <a:ext uri="{FF2B5EF4-FFF2-40B4-BE49-F238E27FC236}">
                <a16:creationId xmlns:a16="http://schemas.microsoft.com/office/drawing/2014/main" id="{FBC38CD4-AA82-9213-0C19-4FC695360092}"/>
              </a:ext>
            </a:extLst>
          </p:cNvPr>
          <p:cNvSpPr/>
          <p:nvPr/>
        </p:nvSpPr>
        <p:spPr>
          <a:xfrm>
            <a:off x="2283143" y="1890733"/>
            <a:ext cx="1024156" cy="515455"/>
          </a:xfrm>
          <a:custGeom>
            <a:avLst/>
            <a:gdLst/>
            <a:ahLst/>
            <a:cxnLst/>
            <a:rect l="l" t="t" r="r" b="b"/>
            <a:pathLst>
              <a:path w="2144830" h="1840911" extrusionOk="0">
                <a:moveTo>
                  <a:pt x="37324" y="520784"/>
                </a:moveTo>
                <a:cubicBezTo>
                  <a:pt x="51454" y="577303"/>
                  <a:pt x="65987" y="633723"/>
                  <a:pt x="79713" y="690341"/>
                </a:cubicBezTo>
                <a:cubicBezTo>
                  <a:pt x="82138" y="700344"/>
                  <a:pt x="83536" y="710572"/>
                  <a:pt x="85769" y="720619"/>
                </a:cubicBezTo>
                <a:cubicBezTo>
                  <a:pt x="87574" y="728744"/>
                  <a:pt x="90019" y="736717"/>
                  <a:pt x="91824" y="744842"/>
                </a:cubicBezTo>
                <a:cubicBezTo>
                  <a:pt x="94057" y="754889"/>
                  <a:pt x="95566" y="765091"/>
                  <a:pt x="97880" y="775120"/>
                </a:cubicBezTo>
                <a:cubicBezTo>
                  <a:pt x="97889" y="775159"/>
                  <a:pt x="113014" y="835658"/>
                  <a:pt x="116047" y="847788"/>
                </a:cubicBezTo>
                <a:cubicBezTo>
                  <a:pt x="118066" y="855862"/>
                  <a:pt x="120735" y="863801"/>
                  <a:pt x="122103" y="872010"/>
                </a:cubicBezTo>
                <a:cubicBezTo>
                  <a:pt x="130504" y="922423"/>
                  <a:pt x="126421" y="896189"/>
                  <a:pt x="134214" y="950733"/>
                </a:cubicBezTo>
                <a:cubicBezTo>
                  <a:pt x="136232" y="978993"/>
                  <a:pt x="140269" y="1007180"/>
                  <a:pt x="140269" y="1035512"/>
                </a:cubicBezTo>
                <a:cubicBezTo>
                  <a:pt x="140269" y="1363226"/>
                  <a:pt x="101904" y="1241353"/>
                  <a:pt x="140269" y="1356461"/>
                </a:cubicBezTo>
                <a:cubicBezTo>
                  <a:pt x="146325" y="1352424"/>
                  <a:pt x="151926" y="1347604"/>
                  <a:pt x="158436" y="1344349"/>
                </a:cubicBezTo>
                <a:cubicBezTo>
                  <a:pt x="173066" y="1337034"/>
                  <a:pt x="185317" y="1338054"/>
                  <a:pt x="200826" y="1332238"/>
                </a:cubicBezTo>
                <a:cubicBezTo>
                  <a:pt x="209278" y="1329068"/>
                  <a:pt x="216484" y="1322982"/>
                  <a:pt x="225048" y="1320127"/>
                </a:cubicBezTo>
                <a:cubicBezTo>
                  <a:pt x="240839" y="1314863"/>
                  <a:pt x="257702" y="1313279"/>
                  <a:pt x="273493" y="1308015"/>
                </a:cubicBezTo>
                <a:lnTo>
                  <a:pt x="309827" y="1295904"/>
                </a:lnTo>
                <a:cubicBezTo>
                  <a:pt x="359986" y="1279185"/>
                  <a:pt x="280300" y="1305456"/>
                  <a:pt x="370383" y="1277737"/>
                </a:cubicBezTo>
                <a:cubicBezTo>
                  <a:pt x="382585" y="1273982"/>
                  <a:pt x="394606" y="1269663"/>
                  <a:pt x="406717" y="1265626"/>
                </a:cubicBezTo>
                <a:cubicBezTo>
                  <a:pt x="421122" y="1260824"/>
                  <a:pt x="433890" y="1256051"/>
                  <a:pt x="449107" y="1253515"/>
                </a:cubicBezTo>
                <a:cubicBezTo>
                  <a:pt x="607869" y="1227056"/>
                  <a:pt x="472566" y="1251813"/>
                  <a:pt x="582330" y="1235348"/>
                </a:cubicBezTo>
                <a:cubicBezTo>
                  <a:pt x="606615" y="1231705"/>
                  <a:pt x="630815" y="1227505"/>
                  <a:pt x="654998" y="1223237"/>
                </a:cubicBezTo>
                <a:cubicBezTo>
                  <a:pt x="679430" y="1218925"/>
                  <a:pt x="696461" y="1213919"/>
                  <a:pt x="721610" y="1211125"/>
                </a:cubicBezTo>
                <a:cubicBezTo>
                  <a:pt x="745768" y="1208441"/>
                  <a:pt x="770104" y="1207614"/>
                  <a:pt x="794277" y="1205070"/>
                </a:cubicBezTo>
                <a:cubicBezTo>
                  <a:pt x="808472" y="1203576"/>
                  <a:pt x="822491" y="1200682"/>
                  <a:pt x="836667" y="1199014"/>
                </a:cubicBezTo>
                <a:cubicBezTo>
                  <a:pt x="856814" y="1196644"/>
                  <a:pt x="877038" y="1194977"/>
                  <a:pt x="897223" y="1192959"/>
                </a:cubicBezTo>
                <a:cubicBezTo>
                  <a:pt x="918994" y="1187516"/>
                  <a:pt x="928665" y="1184690"/>
                  <a:pt x="951724" y="1180847"/>
                </a:cubicBezTo>
                <a:cubicBezTo>
                  <a:pt x="997907" y="1173150"/>
                  <a:pt x="1044820" y="1170376"/>
                  <a:pt x="1091003" y="1162680"/>
                </a:cubicBezTo>
                <a:cubicBezTo>
                  <a:pt x="1103114" y="1160662"/>
                  <a:pt x="1115297" y="1159033"/>
                  <a:pt x="1127337" y="1156625"/>
                </a:cubicBezTo>
                <a:cubicBezTo>
                  <a:pt x="1135498" y="1154993"/>
                  <a:pt x="1143321" y="1151746"/>
                  <a:pt x="1151560" y="1150569"/>
                </a:cubicBezTo>
                <a:cubicBezTo>
                  <a:pt x="1171642" y="1147700"/>
                  <a:pt x="1191954" y="1146754"/>
                  <a:pt x="1212116" y="1144514"/>
                </a:cubicBezTo>
                <a:cubicBezTo>
                  <a:pt x="1228290" y="1142717"/>
                  <a:pt x="1244413" y="1140477"/>
                  <a:pt x="1260561" y="1138458"/>
                </a:cubicBezTo>
                <a:cubicBezTo>
                  <a:pt x="1286802" y="1140477"/>
                  <a:pt x="1323126" y="1123739"/>
                  <a:pt x="1339284" y="1144514"/>
                </a:cubicBezTo>
                <a:cubicBezTo>
                  <a:pt x="1360388" y="1171647"/>
                  <a:pt x="1343002" y="1213164"/>
                  <a:pt x="1345340" y="1247459"/>
                </a:cubicBezTo>
                <a:cubicBezTo>
                  <a:pt x="1349058" y="1301982"/>
                  <a:pt x="1348466" y="1357055"/>
                  <a:pt x="1357451" y="1410961"/>
                </a:cubicBezTo>
                <a:cubicBezTo>
                  <a:pt x="1359470" y="1423072"/>
                  <a:pt x="1361311" y="1435215"/>
                  <a:pt x="1363507" y="1447295"/>
                </a:cubicBezTo>
                <a:cubicBezTo>
                  <a:pt x="1365348" y="1457421"/>
                  <a:pt x="1368106" y="1467384"/>
                  <a:pt x="1369562" y="1477573"/>
                </a:cubicBezTo>
                <a:cubicBezTo>
                  <a:pt x="1374165" y="1509794"/>
                  <a:pt x="1379177" y="1542011"/>
                  <a:pt x="1381673" y="1574463"/>
                </a:cubicBezTo>
                <a:cubicBezTo>
                  <a:pt x="1383692" y="1600704"/>
                  <a:pt x="1386308" y="1626906"/>
                  <a:pt x="1387729" y="1653186"/>
                </a:cubicBezTo>
                <a:cubicBezTo>
                  <a:pt x="1397560" y="1835051"/>
                  <a:pt x="1385992" y="1743966"/>
                  <a:pt x="1399840" y="1840911"/>
                </a:cubicBezTo>
                <a:cubicBezTo>
                  <a:pt x="1412825" y="1837665"/>
                  <a:pt x="1433139" y="1835471"/>
                  <a:pt x="1442230" y="1822744"/>
                </a:cubicBezTo>
                <a:cubicBezTo>
                  <a:pt x="1448548" y="1813899"/>
                  <a:pt x="1449843" y="1802362"/>
                  <a:pt x="1454341" y="1792466"/>
                </a:cubicBezTo>
                <a:cubicBezTo>
                  <a:pt x="1459944" y="1780139"/>
                  <a:pt x="1467300" y="1768631"/>
                  <a:pt x="1472508" y="1756132"/>
                </a:cubicBezTo>
                <a:cubicBezTo>
                  <a:pt x="1477418" y="1744348"/>
                  <a:pt x="1478910" y="1731217"/>
                  <a:pt x="1484619" y="1719798"/>
                </a:cubicBezTo>
                <a:cubicBezTo>
                  <a:pt x="1536891" y="1615257"/>
                  <a:pt x="1480827" y="1733950"/>
                  <a:pt x="1508842" y="1659242"/>
                </a:cubicBezTo>
                <a:cubicBezTo>
                  <a:pt x="1512012" y="1650789"/>
                  <a:pt x="1517170" y="1643215"/>
                  <a:pt x="1520953" y="1635019"/>
                </a:cubicBezTo>
                <a:cubicBezTo>
                  <a:pt x="1531413" y="1612355"/>
                  <a:pt x="1555441" y="1554405"/>
                  <a:pt x="1569398" y="1532074"/>
                </a:cubicBezTo>
                <a:cubicBezTo>
                  <a:pt x="1579491" y="1515926"/>
                  <a:pt x="1590557" y="1500347"/>
                  <a:pt x="1599676" y="1483629"/>
                </a:cubicBezTo>
                <a:cubicBezTo>
                  <a:pt x="1634992" y="1418883"/>
                  <a:pt x="1565534" y="1524933"/>
                  <a:pt x="1617843" y="1441239"/>
                </a:cubicBezTo>
                <a:cubicBezTo>
                  <a:pt x="1646920" y="1394716"/>
                  <a:pt x="1625693" y="1437298"/>
                  <a:pt x="1648121" y="1398850"/>
                </a:cubicBezTo>
                <a:cubicBezTo>
                  <a:pt x="1658592" y="1380899"/>
                  <a:pt x="1668720" y="1362740"/>
                  <a:pt x="1678399" y="1344349"/>
                </a:cubicBezTo>
                <a:cubicBezTo>
                  <a:pt x="1688910" y="1324378"/>
                  <a:pt x="1697066" y="1303145"/>
                  <a:pt x="1708677" y="1283793"/>
                </a:cubicBezTo>
                <a:cubicBezTo>
                  <a:pt x="1714733" y="1273700"/>
                  <a:pt x="1721580" y="1264042"/>
                  <a:pt x="1726844" y="1253515"/>
                </a:cubicBezTo>
                <a:cubicBezTo>
                  <a:pt x="1731705" y="1243792"/>
                  <a:pt x="1733841" y="1232828"/>
                  <a:pt x="1738956" y="1223237"/>
                </a:cubicBezTo>
                <a:cubicBezTo>
                  <a:pt x="1750034" y="1202466"/>
                  <a:pt x="1764761" y="1183735"/>
                  <a:pt x="1775289" y="1162680"/>
                </a:cubicBezTo>
                <a:cubicBezTo>
                  <a:pt x="1779326" y="1154606"/>
                  <a:pt x="1781985" y="1145680"/>
                  <a:pt x="1787401" y="1138458"/>
                </a:cubicBezTo>
                <a:cubicBezTo>
                  <a:pt x="1794252" y="1129323"/>
                  <a:pt x="1804772" y="1123370"/>
                  <a:pt x="1811623" y="1114235"/>
                </a:cubicBezTo>
                <a:cubicBezTo>
                  <a:pt x="1817039" y="1107013"/>
                  <a:pt x="1818727" y="1097524"/>
                  <a:pt x="1823734" y="1090013"/>
                </a:cubicBezTo>
                <a:cubicBezTo>
                  <a:pt x="1834931" y="1073218"/>
                  <a:pt x="1847957" y="1057716"/>
                  <a:pt x="1860068" y="1041568"/>
                </a:cubicBezTo>
                <a:cubicBezTo>
                  <a:pt x="1866124" y="1033494"/>
                  <a:pt x="1874487" y="1026716"/>
                  <a:pt x="1878235" y="1017345"/>
                </a:cubicBezTo>
                <a:cubicBezTo>
                  <a:pt x="1888448" y="991812"/>
                  <a:pt x="1891541" y="979417"/>
                  <a:pt x="1908513" y="956789"/>
                </a:cubicBezTo>
                <a:cubicBezTo>
                  <a:pt x="1919679" y="941901"/>
                  <a:pt x="1934030" y="929544"/>
                  <a:pt x="1944847" y="914400"/>
                </a:cubicBezTo>
                <a:cubicBezTo>
                  <a:pt x="1954306" y="901157"/>
                  <a:pt x="1959737" y="885342"/>
                  <a:pt x="1969069" y="872010"/>
                </a:cubicBezTo>
                <a:cubicBezTo>
                  <a:pt x="1973980" y="864994"/>
                  <a:pt x="1981663" y="860345"/>
                  <a:pt x="1987236" y="853843"/>
                </a:cubicBezTo>
                <a:cubicBezTo>
                  <a:pt x="1993804" y="846180"/>
                  <a:pt x="1998835" y="837284"/>
                  <a:pt x="2005403" y="829621"/>
                </a:cubicBezTo>
                <a:cubicBezTo>
                  <a:pt x="2010976" y="823119"/>
                  <a:pt x="2017997" y="817956"/>
                  <a:pt x="2023570" y="811454"/>
                </a:cubicBezTo>
                <a:cubicBezTo>
                  <a:pt x="2030138" y="803791"/>
                  <a:pt x="2035091" y="794827"/>
                  <a:pt x="2041737" y="787231"/>
                </a:cubicBezTo>
                <a:cubicBezTo>
                  <a:pt x="2049256" y="778638"/>
                  <a:pt x="2058529" y="771679"/>
                  <a:pt x="2065960" y="763009"/>
                </a:cubicBezTo>
                <a:cubicBezTo>
                  <a:pt x="2070696" y="757483"/>
                  <a:pt x="2073412" y="750433"/>
                  <a:pt x="2078071" y="744842"/>
                </a:cubicBezTo>
                <a:cubicBezTo>
                  <a:pt x="2092642" y="727357"/>
                  <a:pt x="2096542" y="726472"/>
                  <a:pt x="2114405" y="714564"/>
                </a:cubicBezTo>
                <a:cubicBezTo>
                  <a:pt x="2120460" y="706490"/>
                  <a:pt x="2126705" y="698554"/>
                  <a:pt x="2132571" y="690341"/>
                </a:cubicBezTo>
                <a:cubicBezTo>
                  <a:pt x="2136801" y="684419"/>
                  <a:pt x="2146110" y="679311"/>
                  <a:pt x="2144683" y="672174"/>
                </a:cubicBezTo>
                <a:cubicBezTo>
                  <a:pt x="2143733" y="667422"/>
                  <a:pt x="2102354" y="647979"/>
                  <a:pt x="2102293" y="647952"/>
                </a:cubicBezTo>
                <a:cubicBezTo>
                  <a:pt x="2092360" y="643537"/>
                  <a:pt x="2081558" y="641046"/>
                  <a:pt x="2072015" y="635841"/>
                </a:cubicBezTo>
                <a:cubicBezTo>
                  <a:pt x="2006576" y="600147"/>
                  <a:pt x="2059924" y="619698"/>
                  <a:pt x="2017514" y="605563"/>
                </a:cubicBezTo>
                <a:cubicBezTo>
                  <a:pt x="2011459" y="601526"/>
                  <a:pt x="2005270" y="597681"/>
                  <a:pt x="1999348" y="593451"/>
                </a:cubicBezTo>
                <a:cubicBezTo>
                  <a:pt x="1988330" y="585581"/>
                  <a:pt x="1969802" y="570309"/>
                  <a:pt x="1956958" y="563173"/>
                </a:cubicBezTo>
                <a:cubicBezTo>
                  <a:pt x="1945121" y="556597"/>
                  <a:pt x="1931643" y="552876"/>
                  <a:pt x="1920624" y="545006"/>
                </a:cubicBezTo>
                <a:cubicBezTo>
                  <a:pt x="1903163" y="532534"/>
                  <a:pt x="1888663" y="516354"/>
                  <a:pt x="1872179" y="502617"/>
                </a:cubicBezTo>
                <a:cubicBezTo>
                  <a:pt x="1864426" y="496156"/>
                  <a:pt x="1855620" y="491018"/>
                  <a:pt x="1847957" y="484450"/>
                </a:cubicBezTo>
                <a:cubicBezTo>
                  <a:pt x="1841455" y="478877"/>
                  <a:pt x="1836418" y="471706"/>
                  <a:pt x="1829790" y="466283"/>
                </a:cubicBezTo>
                <a:cubicBezTo>
                  <a:pt x="1814167" y="453501"/>
                  <a:pt x="1795618" y="444222"/>
                  <a:pt x="1781345" y="429949"/>
                </a:cubicBezTo>
                <a:cubicBezTo>
                  <a:pt x="1767215" y="415819"/>
                  <a:pt x="1754942" y="399549"/>
                  <a:pt x="1738956" y="387560"/>
                </a:cubicBezTo>
                <a:cubicBezTo>
                  <a:pt x="1722808" y="375449"/>
                  <a:pt x="1704784" y="365499"/>
                  <a:pt x="1690511" y="351226"/>
                </a:cubicBezTo>
                <a:cubicBezTo>
                  <a:pt x="1645432" y="306147"/>
                  <a:pt x="1700788" y="363216"/>
                  <a:pt x="1654177" y="308837"/>
                </a:cubicBezTo>
                <a:cubicBezTo>
                  <a:pt x="1638994" y="291124"/>
                  <a:pt x="1630934" y="286863"/>
                  <a:pt x="1611787" y="272503"/>
                </a:cubicBezTo>
                <a:cubicBezTo>
                  <a:pt x="1558636" y="192774"/>
                  <a:pt x="1612083" y="267801"/>
                  <a:pt x="1569398" y="218002"/>
                </a:cubicBezTo>
                <a:cubicBezTo>
                  <a:pt x="1562830" y="210339"/>
                  <a:pt x="1557877" y="201375"/>
                  <a:pt x="1551231" y="193780"/>
                </a:cubicBezTo>
                <a:cubicBezTo>
                  <a:pt x="1543712" y="185187"/>
                  <a:pt x="1534440" y="178227"/>
                  <a:pt x="1527009" y="169557"/>
                </a:cubicBezTo>
                <a:cubicBezTo>
                  <a:pt x="1500097" y="138160"/>
                  <a:pt x="1531715" y="162602"/>
                  <a:pt x="1496730" y="139279"/>
                </a:cubicBezTo>
                <a:cubicBezTo>
                  <a:pt x="1466174" y="93444"/>
                  <a:pt x="1482801" y="113237"/>
                  <a:pt x="1448285" y="78723"/>
                </a:cubicBezTo>
                <a:cubicBezTo>
                  <a:pt x="1442229" y="66612"/>
                  <a:pt x="1437085" y="54000"/>
                  <a:pt x="1430118" y="42389"/>
                </a:cubicBezTo>
                <a:cubicBezTo>
                  <a:pt x="1402623" y="-3438"/>
                  <a:pt x="1418622" y="38174"/>
                  <a:pt x="1405896" y="0"/>
                </a:cubicBezTo>
                <a:cubicBezTo>
                  <a:pt x="1377109" y="43179"/>
                  <a:pt x="1392646" y="11886"/>
                  <a:pt x="1399840" y="109001"/>
                </a:cubicBezTo>
                <a:cubicBezTo>
                  <a:pt x="1401777" y="135153"/>
                  <a:pt x="1408321" y="213177"/>
                  <a:pt x="1411952" y="242225"/>
                </a:cubicBezTo>
                <a:cubicBezTo>
                  <a:pt x="1414536" y="262901"/>
                  <a:pt x="1419926" y="288156"/>
                  <a:pt x="1424063" y="308837"/>
                </a:cubicBezTo>
                <a:cubicBezTo>
                  <a:pt x="1426081" y="329022"/>
                  <a:pt x="1427437" y="349285"/>
                  <a:pt x="1430118" y="369393"/>
                </a:cubicBezTo>
                <a:cubicBezTo>
                  <a:pt x="1431478" y="379595"/>
                  <a:pt x="1434718" y="389482"/>
                  <a:pt x="1436174" y="399671"/>
                </a:cubicBezTo>
                <a:cubicBezTo>
                  <a:pt x="1450562" y="500383"/>
                  <a:pt x="1434594" y="415987"/>
                  <a:pt x="1448285" y="484450"/>
                </a:cubicBezTo>
                <a:cubicBezTo>
                  <a:pt x="1447298" y="495303"/>
                  <a:pt x="1452728" y="553079"/>
                  <a:pt x="1430118" y="569229"/>
                </a:cubicBezTo>
                <a:cubicBezTo>
                  <a:pt x="1421273" y="575547"/>
                  <a:pt x="1410018" y="577523"/>
                  <a:pt x="1399840" y="581340"/>
                </a:cubicBezTo>
                <a:cubicBezTo>
                  <a:pt x="1393863" y="583581"/>
                  <a:pt x="1387729" y="585377"/>
                  <a:pt x="1381673" y="587396"/>
                </a:cubicBezTo>
                <a:cubicBezTo>
                  <a:pt x="1359469" y="585377"/>
                  <a:pt x="1337162" y="584287"/>
                  <a:pt x="1315062" y="581340"/>
                </a:cubicBezTo>
                <a:cubicBezTo>
                  <a:pt x="1306812" y="580240"/>
                  <a:pt x="1299049" y="576652"/>
                  <a:pt x="1290839" y="575284"/>
                </a:cubicBezTo>
                <a:cubicBezTo>
                  <a:pt x="1274786" y="572609"/>
                  <a:pt x="1258542" y="571247"/>
                  <a:pt x="1242394" y="569229"/>
                </a:cubicBezTo>
                <a:lnTo>
                  <a:pt x="1121281" y="575284"/>
                </a:lnTo>
                <a:lnTo>
                  <a:pt x="1024391" y="581340"/>
                </a:lnTo>
                <a:cubicBezTo>
                  <a:pt x="961840" y="584002"/>
                  <a:pt x="899242" y="585377"/>
                  <a:pt x="836667" y="587396"/>
                </a:cubicBezTo>
                <a:lnTo>
                  <a:pt x="679220" y="599507"/>
                </a:lnTo>
                <a:cubicBezTo>
                  <a:pt x="578273" y="599507"/>
                  <a:pt x="477366" y="595470"/>
                  <a:pt x="376439" y="593451"/>
                </a:cubicBezTo>
                <a:cubicBezTo>
                  <a:pt x="364328" y="591433"/>
                  <a:pt x="352091" y="590059"/>
                  <a:pt x="340105" y="587396"/>
                </a:cubicBezTo>
                <a:cubicBezTo>
                  <a:pt x="333874" y="586011"/>
                  <a:pt x="328321" y="581340"/>
                  <a:pt x="321938" y="581340"/>
                </a:cubicBezTo>
                <a:cubicBezTo>
                  <a:pt x="306380" y="581340"/>
                  <a:pt x="185206" y="591725"/>
                  <a:pt x="164492" y="593451"/>
                </a:cubicBezTo>
                <a:cubicBezTo>
                  <a:pt x="7050" y="587154"/>
                  <a:pt x="-37403" y="587396"/>
                  <a:pt x="31268" y="587396"/>
                </a:cubicBezTo>
              </a:path>
            </a:pathLst>
          </a:cu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389;p21">
            <a:extLst>
              <a:ext uri="{FF2B5EF4-FFF2-40B4-BE49-F238E27FC236}">
                <a16:creationId xmlns:a16="http://schemas.microsoft.com/office/drawing/2014/main" id="{2ECEDFF7-BFEA-93A7-69AE-7F1E2CA68568}"/>
              </a:ext>
            </a:extLst>
          </p:cNvPr>
          <p:cNvSpPr/>
          <p:nvPr/>
        </p:nvSpPr>
        <p:spPr>
          <a:xfrm>
            <a:off x="5633821" y="1699795"/>
            <a:ext cx="1024156" cy="515455"/>
          </a:xfrm>
          <a:custGeom>
            <a:avLst/>
            <a:gdLst/>
            <a:ahLst/>
            <a:cxnLst/>
            <a:rect l="l" t="t" r="r" b="b"/>
            <a:pathLst>
              <a:path w="2144830" h="1840911" extrusionOk="0">
                <a:moveTo>
                  <a:pt x="37324" y="520784"/>
                </a:moveTo>
                <a:cubicBezTo>
                  <a:pt x="51454" y="577303"/>
                  <a:pt x="65987" y="633723"/>
                  <a:pt x="79713" y="690341"/>
                </a:cubicBezTo>
                <a:cubicBezTo>
                  <a:pt x="82138" y="700344"/>
                  <a:pt x="83536" y="710572"/>
                  <a:pt x="85769" y="720619"/>
                </a:cubicBezTo>
                <a:cubicBezTo>
                  <a:pt x="87574" y="728744"/>
                  <a:pt x="90019" y="736717"/>
                  <a:pt x="91824" y="744842"/>
                </a:cubicBezTo>
                <a:cubicBezTo>
                  <a:pt x="94057" y="754889"/>
                  <a:pt x="95566" y="765091"/>
                  <a:pt x="97880" y="775120"/>
                </a:cubicBezTo>
                <a:cubicBezTo>
                  <a:pt x="97889" y="775159"/>
                  <a:pt x="113014" y="835658"/>
                  <a:pt x="116047" y="847788"/>
                </a:cubicBezTo>
                <a:cubicBezTo>
                  <a:pt x="118066" y="855862"/>
                  <a:pt x="120735" y="863801"/>
                  <a:pt x="122103" y="872010"/>
                </a:cubicBezTo>
                <a:cubicBezTo>
                  <a:pt x="130504" y="922423"/>
                  <a:pt x="126421" y="896189"/>
                  <a:pt x="134214" y="950733"/>
                </a:cubicBezTo>
                <a:cubicBezTo>
                  <a:pt x="136232" y="978993"/>
                  <a:pt x="140269" y="1007180"/>
                  <a:pt x="140269" y="1035512"/>
                </a:cubicBezTo>
                <a:cubicBezTo>
                  <a:pt x="140269" y="1363226"/>
                  <a:pt x="101904" y="1241353"/>
                  <a:pt x="140269" y="1356461"/>
                </a:cubicBezTo>
                <a:cubicBezTo>
                  <a:pt x="146325" y="1352424"/>
                  <a:pt x="151926" y="1347604"/>
                  <a:pt x="158436" y="1344349"/>
                </a:cubicBezTo>
                <a:cubicBezTo>
                  <a:pt x="173066" y="1337034"/>
                  <a:pt x="185317" y="1338054"/>
                  <a:pt x="200826" y="1332238"/>
                </a:cubicBezTo>
                <a:cubicBezTo>
                  <a:pt x="209278" y="1329068"/>
                  <a:pt x="216484" y="1322982"/>
                  <a:pt x="225048" y="1320127"/>
                </a:cubicBezTo>
                <a:cubicBezTo>
                  <a:pt x="240839" y="1314863"/>
                  <a:pt x="257702" y="1313279"/>
                  <a:pt x="273493" y="1308015"/>
                </a:cubicBezTo>
                <a:lnTo>
                  <a:pt x="309827" y="1295904"/>
                </a:lnTo>
                <a:cubicBezTo>
                  <a:pt x="359986" y="1279185"/>
                  <a:pt x="280300" y="1305456"/>
                  <a:pt x="370383" y="1277737"/>
                </a:cubicBezTo>
                <a:cubicBezTo>
                  <a:pt x="382585" y="1273982"/>
                  <a:pt x="394606" y="1269663"/>
                  <a:pt x="406717" y="1265626"/>
                </a:cubicBezTo>
                <a:cubicBezTo>
                  <a:pt x="421122" y="1260824"/>
                  <a:pt x="433890" y="1256051"/>
                  <a:pt x="449107" y="1253515"/>
                </a:cubicBezTo>
                <a:cubicBezTo>
                  <a:pt x="607869" y="1227056"/>
                  <a:pt x="472566" y="1251813"/>
                  <a:pt x="582330" y="1235348"/>
                </a:cubicBezTo>
                <a:cubicBezTo>
                  <a:pt x="606615" y="1231705"/>
                  <a:pt x="630815" y="1227505"/>
                  <a:pt x="654998" y="1223237"/>
                </a:cubicBezTo>
                <a:cubicBezTo>
                  <a:pt x="679430" y="1218925"/>
                  <a:pt x="696461" y="1213919"/>
                  <a:pt x="721610" y="1211125"/>
                </a:cubicBezTo>
                <a:cubicBezTo>
                  <a:pt x="745768" y="1208441"/>
                  <a:pt x="770104" y="1207614"/>
                  <a:pt x="794277" y="1205070"/>
                </a:cubicBezTo>
                <a:cubicBezTo>
                  <a:pt x="808472" y="1203576"/>
                  <a:pt x="822491" y="1200682"/>
                  <a:pt x="836667" y="1199014"/>
                </a:cubicBezTo>
                <a:cubicBezTo>
                  <a:pt x="856814" y="1196644"/>
                  <a:pt x="877038" y="1194977"/>
                  <a:pt x="897223" y="1192959"/>
                </a:cubicBezTo>
                <a:cubicBezTo>
                  <a:pt x="918994" y="1187516"/>
                  <a:pt x="928665" y="1184690"/>
                  <a:pt x="951724" y="1180847"/>
                </a:cubicBezTo>
                <a:cubicBezTo>
                  <a:pt x="997907" y="1173150"/>
                  <a:pt x="1044820" y="1170376"/>
                  <a:pt x="1091003" y="1162680"/>
                </a:cubicBezTo>
                <a:cubicBezTo>
                  <a:pt x="1103114" y="1160662"/>
                  <a:pt x="1115297" y="1159033"/>
                  <a:pt x="1127337" y="1156625"/>
                </a:cubicBezTo>
                <a:cubicBezTo>
                  <a:pt x="1135498" y="1154993"/>
                  <a:pt x="1143321" y="1151746"/>
                  <a:pt x="1151560" y="1150569"/>
                </a:cubicBezTo>
                <a:cubicBezTo>
                  <a:pt x="1171642" y="1147700"/>
                  <a:pt x="1191954" y="1146754"/>
                  <a:pt x="1212116" y="1144514"/>
                </a:cubicBezTo>
                <a:cubicBezTo>
                  <a:pt x="1228290" y="1142717"/>
                  <a:pt x="1244413" y="1140477"/>
                  <a:pt x="1260561" y="1138458"/>
                </a:cubicBezTo>
                <a:cubicBezTo>
                  <a:pt x="1286802" y="1140477"/>
                  <a:pt x="1323126" y="1123739"/>
                  <a:pt x="1339284" y="1144514"/>
                </a:cubicBezTo>
                <a:cubicBezTo>
                  <a:pt x="1360388" y="1171647"/>
                  <a:pt x="1343002" y="1213164"/>
                  <a:pt x="1345340" y="1247459"/>
                </a:cubicBezTo>
                <a:cubicBezTo>
                  <a:pt x="1349058" y="1301982"/>
                  <a:pt x="1348466" y="1357055"/>
                  <a:pt x="1357451" y="1410961"/>
                </a:cubicBezTo>
                <a:cubicBezTo>
                  <a:pt x="1359470" y="1423072"/>
                  <a:pt x="1361311" y="1435215"/>
                  <a:pt x="1363507" y="1447295"/>
                </a:cubicBezTo>
                <a:cubicBezTo>
                  <a:pt x="1365348" y="1457421"/>
                  <a:pt x="1368106" y="1467384"/>
                  <a:pt x="1369562" y="1477573"/>
                </a:cubicBezTo>
                <a:cubicBezTo>
                  <a:pt x="1374165" y="1509794"/>
                  <a:pt x="1379177" y="1542011"/>
                  <a:pt x="1381673" y="1574463"/>
                </a:cubicBezTo>
                <a:cubicBezTo>
                  <a:pt x="1383692" y="1600704"/>
                  <a:pt x="1386308" y="1626906"/>
                  <a:pt x="1387729" y="1653186"/>
                </a:cubicBezTo>
                <a:cubicBezTo>
                  <a:pt x="1397560" y="1835051"/>
                  <a:pt x="1385992" y="1743966"/>
                  <a:pt x="1399840" y="1840911"/>
                </a:cubicBezTo>
                <a:cubicBezTo>
                  <a:pt x="1412825" y="1837665"/>
                  <a:pt x="1433139" y="1835471"/>
                  <a:pt x="1442230" y="1822744"/>
                </a:cubicBezTo>
                <a:cubicBezTo>
                  <a:pt x="1448548" y="1813899"/>
                  <a:pt x="1449843" y="1802362"/>
                  <a:pt x="1454341" y="1792466"/>
                </a:cubicBezTo>
                <a:cubicBezTo>
                  <a:pt x="1459944" y="1780139"/>
                  <a:pt x="1467300" y="1768631"/>
                  <a:pt x="1472508" y="1756132"/>
                </a:cubicBezTo>
                <a:cubicBezTo>
                  <a:pt x="1477418" y="1744348"/>
                  <a:pt x="1478910" y="1731217"/>
                  <a:pt x="1484619" y="1719798"/>
                </a:cubicBezTo>
                <a:cubicBezTo>
                  <a:pt x="1536891" y="1615257"/>
                  <a:pt x="1480827" y="1733950"/>
                  <a:pt x="1508842" y="1659242"/>
                </a:cubicBezTo>
                <a:cubicBezTo>
                  <a:pt x="1512012" y="1650789"/>
                  <a:pt x="1517170" y="1643215"/>
                  <a:pt x="1520953" y="1635019"/>
                </a:cubicBezTo>
                <a:cubicBezTo>
                  <a:pt x="1531413" y="1612355"/>
                  <a:pt x="1555441" y="1554405"/>
                  <a:pt x="1569398" y="1532074"/>
                </a:cubicBezTo>
                <a:cubicBezTo>
                  <a:pt x="1579491" y="1515926"/>
                  <a:pt x="1590557" y="1500347"/>
                  <a:pt x="1599676" y="1483629"/>
                </a:cubicBezTo>
                <a:cubicBezTo>
                  <a:pt x="1634992" y="1418883"/>
                  <a:pt x="1565534" y="1524933"/>
                  <a:pt x="1617843" y="1441239"/>
                </a:cubicBezTo>
                <a:cubicBezTo>
                  <a:pt x="1646920" y="1394716"/>
                  <a:pt x="1625693" y="1437298"/>
                  <a:pt x="1648121" y="1398850"/>
                </a:cubicBezTo>
                <a:cubicBezTo>
                  <a:pt x="1658592" y="1380899"/>
                  <a:pt x="1668720" y="1362740"/>
                  <a:pt x="1678399" y="1344349"/>
                </a:cubicBezTo>
                <a:cubicBezTo>
                  <a:pt x="1688910" y="1324378"/>
                  <a:pt x="1697066" y="1303145"/>
                  <a:pt x="1708677" y="1283793"/>
                </a:cubicBezTo>
                <a:cubicBezTo>
                  <a:pt x="1714733" y="1273700"/>
                  <a:pt x="1721580" y="1264042"/>
                  <a:pt x="1726844" y="1253515"/>
                </a:cubicBezTo>
                <a:cubicBezTo>
                  <a:pt x="1731705" y="1243792"/>
                  <a:pt x="1733841" y="1232828"/>
                  <a:pt x="1738956" y="1223237"/>
                </a:cubicBezTo>
                <a:cubicBezTo>
                  <a:pt x="1750034" y="1202466"/>
                  <a:pt x="1764761" y="1183735"/>
                  <a:pt x="1775289" y="1162680"/>
                </a:cubicBezTo>
                <a:cubicBezTo>
                  <a:pt x="1779326" y="1154606"/>
                  <a:pt x="1781985" y="1145680"/>
                  <a:pt x="1787401" y="1138458"/>
                </a:cubicBezTo>
                <a:cubicBezTo>
                  <a:pt x="1794252" y="1129323"/>
                  <a:pt x="1804772" y="1123370"/>
                  <a:pt x="1811623" y="1114235"/>
                </a:cubicBezTo>
                <a:cubicBezTo>
                  <a:pt x="1817039" y="1107013"/>
                  <a:pt x="1818727" y="1097524"/>
                  <a:pt x="1823734" y="1090013"/>
                </a:cubicBezTo>
                <a:cubicBezTo>
                  <a:pt x="1834931" y="1073218"/>
                  <a:pt x="1847957" y="1057716"/>
                  <a:pt x="1860068" y="1041568"/>
                </a:cubicBezTo>
                <a:cubicBezTo>
                  <a:pt x="1866124" y="1033494"/>
                  <a:pt x="1874487" y="1026716"/>
                  <a:pt x="1878235" y="1017345"/>
                </a:cubicBezTo>
                <a:cubicBezTo>
                  <a:pt x="1888448" y="991812"/>
                  <a:pt x="1891541" y="979417"/>
                  <a:pt x="1908513" y="956789"/>
                </a:cubicBezTo>
                <a:cubicBezTo>
                  <a:pt x="1919679" y="941901"/>
                  <a:pt x="1934030" y="929544"/>
                  <a:pt x="1944847" y="914400"/>
                </a:cubicBezTo>
                <a:cubicBezTo>
                  <a:pt x="1954306" y="901157"/>
                  <a:pt x="1959737" y="885342"/>
                  <a:pt x="1969069" y="872010"/>
                </a:cubicBezTo>
                <a:cubicBezTo>
                  <a:pt x="1973980" y="864994"/>
                  <a:pt x="1981663" y="860345"/>
                  <a:pt x="1987236" y="853843"/>
                </a:cubicBezTo>
                <a:cubicBezTo>
                  <a:pt x="1993804" y="846180"/>
                  <a:pt x="1998835" y="837284"/>
                  <a:pt x="2005403" y="829621"/>
                </a:cubicBezTo>
                <a:cubicBezTo>
                  <a:pt x="2010976" y="823119"/>
                  <a:pt x="2017997" y="817956"/>
                  <a:pt x="2023570" y="811454"/>
                </a:cubicBezTo>
                <a:cubicBezTo>
                  <a:pt x="2030138" y="803791"/>
                  <a:pt x="2035091" y="794827"/>
                  <a:pt x="2041737" y="787231"/>
                </a:cubicBezTo>
                <a:cubicBezTo>
                  <a:pt x="2049256" y="778638"/>
                  <a:pt x="2058529" y="771679"/>
                  <a:pt x="2065960" y="763009"/>
                </a:cubicBezTo>
                <a:cubicBezTo>
                  <a:pt x="2070696" y="757483"/>
                  <a:pt x="2073412" y="750433"/>
                  <a:pt x="2078071" y="744842"/>
                </a:cubicBezTo>
                <a:cubicBezTo>
                  <a:pt x="2092642" y="727357"/>
                  <a:pt x="2096542" y="726472"/>
                  <a:pt x="2114405" y="714564"/>
                </a:cubicBezTo>
                <a:cubicBezTo>
                  <a:pt x="2120460" y="706490"/>
                  <a:pt x="2126705" y="698554"/>
                  <a:pt x="2132571" y="690341"/>
                </a:cubicBezTo>
                <a:cubicBezTo>
                  <a:pt x="2136801" y="684419"/>
                  <a:pt x="2146110" y="679311"/>
                  <a:pt x="2144683" y="672174"/>
                </a:cubicBezTo>
                <a:cubicBezTo>
                  <a:pt x="2143733" y="667422"/>
                  <a:pt x="2102354" y="647979"/>
                  <a:pt x="2102293" y="647952"/>
                </a:cubicBezTo>
                <a:cubicBezTo>
                  <a:pt x="2092360" y="643537"/>
                  <a:pt x="2081558" y="641046"/>
                  <a:pt x="2072015" y="635841"/>
                </a:cubicBezTo>
                <a:cubicBezTo>
                  <a:pt x="2006576" y="600147"/>
                  <a:pt x="2059924" y="619698"/>
                  <a:pt x="2017514" y="605563"/>
                </a:cubicBezTo>
                <a:cubicBezTo>
                  <a:pt x="2011459" y="601526"/>
                  <a:pt x="2005270" y="597681"/>
                  <a:pt x="1999348" y="593451"/>
                </a:cubicBezTo>
                <a:cubicBezTo>
                  <a:pt x="1988330" y="585581"/>
                  <a:pt x="1969802" y="570309"/>
                  <a:pt x="1956958" y="563173"/>
                </a:cubicBezTo>
                <a:cubicBezTo>
                  <a:pt x="1945121" y="556597"/>
                  <a:pt x="1931643" y="552876"/>
                  <a:pt x="1920624" y="545006"/>
                </a:cubicBezTo>
                <a:cubicBezTo>
                  <a:pt x="1903163" y="532534"/>
                  <a:pt x="1888663" y="516354"/>
                  <a:pt x="1872179" y="502617"/>
                </a:cubicBezTo>
                <a:cubicBezTo>
                  <a:pt x="1864426" y="496156"/>
                  <a:pt x="1855620" y="491018"/>
                  <a:pt x="1847957" y="484450"/>
                </a:cubicBezTo>
                <a:cubicBezTo>
                  <a:pt x="1841455" y="478877"/>
                  <a:pt x="1836418" y="471706"/>
                  <a:pt x="1829790" y="466283"/>
                </a:cubicBezTo>
                <a:cubicBezTo>
                  <a:pt x="1814167" y="453501"/>
                  <a:pt x="1795618" y="444222"/>
                  <a:pt x="1781345" y="429949"/>
                </a:cubicBezTo>
                <a:cubicBezTo>
                  <a:pt x="1767215" y="415819"/>
                  <a:pt x="1754942" y="399549"/>
                  <a:pt x="1738956" y="387560"/>
                </a:cubicBezTo>
                <a:cubicBezTo>
                  <a:pt x="1722808" y="375449"/>
                  <a:pt x="1704784" y="365499"/>
                  <a:pt x="1690511" y="351226"/>
                </a:cubicBezTo>
                <a:cubicBezTo>
                  <a:pt x="1645432" y="306147"/>
                  <a:pt x="1700788" y="363216"/>
                  <a:pt x="1654177" y="308837"/>
                </a:cubicBezTo>
                <a:cubicBezTo>
                  <a:pt x="1638994" y="291124"/>
                  <a:pt x="1630934" y="286863"/>
                  <a:pt x="1611787" y="272503"/>
                </a:cubicBezTo>
                <a:cubicBezTo>
                  <a:pt x="1558636" y="192774"/>
                  <a:pt x="1612083" y="267801"/>
                  <a:pt x="1569398" y="218002"/>
                </a:cubicBezTo>
                <a:cubicBezTo>
                  <a:pt x="1562830" y="210339"/>
                  <a:pt x="1557877" y="201375"/>
                  <a:pt x="1551231" y="193780"/>
                </a:cubicBezTo>
                <a:cubicBezTo>
                  <a:pt x="1543712" y="185187"/>
                  <a:pt x="1534440" y="178227"/>
                  <a:pt x="1527009" y="169557"/>
                </a:cubicBezTo>
                <a:cubicBezTo>
                  <a:pt x="1500097" y="138160"/>
                  <a:pt x="1531715" y="162602"/>
                  <a:pt x="1496730" y="139279"/>
                </a:cubicBezTo>
                <a:cubicBezTo>
                  <a:pt x="1466174" y="93444"/>
                  <a:pt x="1482801" y="113237"/>
                  <a:pt x="1448285" y="78723"/>
                </a:cubicBezTo>
                <a:cubicBezTo>
                  <a:pt x="1442229" y="66612"/>
                  <a:pt x="1437085" y="54000"/>
                  <a:pt x="1430118" y="42389"/>
                </a:cubicBezTo>
                <a:cubicBezTo>
                  <a:pt x="1402623" y="-3438"/>
                  <a:pt x="1418622" y="38174"/>
                  <a:pt x="1405896" y="0"/>
                </a:cubicBezTo>
                <a:cubicBezTo>
                  <a:pt x="1377109" y="43179"/>
                  <a:pt x="1392646" y="11886"/>
                  <a:pt x="1399840" y="109001"/>
                </a:cubicBezTo>
                <a:cubicBezTo>
                  <a:pt x="1401777" y="135153"/>
                  <a:pt x="1408321" y="213177"/>
                  <a:pt x="1411952" y="242225"/>
                </a:cubicBezTo>
                <a:cubicBezTo>
                  <a:pt x="1414536" y="262901"/>
                  <a:pt x="1419926" y="288156"/>
                  <a:pt x="1424063" y="308837"/>
                </a:cubicBezTo>
                <a:cubicBezTo>
                  <a:pt x="1426081" y="329022"/>
                  <a:pt x="1427437" y="349285"/>
                  <a:pt x="1430118" y="369393"/>
                </a:cubicBezTo>
                <a:cubicBezTo>
                  <a:pt x="1431478" y="379595"/>
                  <a:pt x="1434718" y="389482"/>
                  <a:pt x="1436174" y="399671"/>
                </a:cubicBezTo>
                <a:cubicBezTo>
                  <a:pt x="1450562" y="500383"/>
                  <a:pt x="1434594" y="415987"/>
                  <a:pt x="1448285" y="484450"/>
                </a:cubicBezTo>
                <a:cubicBezTo>
                  <a:pt x="1447298" y="495303"/>
                  <a:pt x="1452728" y="553079"/>
                  <a:pt x="1430118" y="569229"/>
                </a:cubicBezTo>
                <a:cubicBezTo>
                  <a:pt x="1421273" y="575547"/>
                  <a:pt x="1410018" y="577523"/>
                  <a:pt x="1399840" y="581340"/>
                </a:cubicBezTo>
                <a:cubicBezTo>
                  <a:pt x="1393863" y="583581"/>
                  <a:pt x="1387729" y="585377"/>
                  <a:pt x="1381673" y="587396"/>
                </a:cubicBezTo>
                <a:cubicBezTo>
                  <a:pt x="1359469" y="585377"/>
                  <a:pt x="1337162" y="584287"/>
                  <a:pt x="1315062" y="581340"/>
                </a:cubicBezTo>
                <a:cubicBezTo>
                  <a:pt x="1306812" y="580240"/>
                  <a:pt x="1299049" y="576652"/>
                  <a:pt x="1290839" y="575284"/>
                </a:cubicBezTo>
                <a:cubicBezTo>
                  <a:pt x="1274786" y="572609"/>
                  <a:pt x="1258542" y="571247"/>
                  <a:pt x="1242394" y="569229"/>
                </a:cubicBezTo>
                <a:lnTo>
                  <a:pt x="1121281" y="575284"/>
                </a:lnTo>
                <a:lnTo>
                  <a:pt x="1024391" y="581340"/>
                </a:lnTo>
                <a:cubicBezTo>
                  <a:pt x="961840" y="584002"/>
                  <a:pt x="899242" y="585377"/>
                  <a:pt x="836667" y="587396"/>
                </a:cubicBezTo>
                <a:lnTo>
                  <a:pt x="679220" y="599507"/>
                </a:lnTo>
                <a:cubicBezTo>
                  <a:pt x="578273" y="599507"/>
                  <a:pt x="477366" y="595470"/>
                  <a:pt x="376439" y="593451"/>
                </a:cubicBezTo>
                <a:cubicBezTo>
                  <a:pt x="364328" y="591433"/>
                  <a:pt x="352091" y="590059"/>
                  <a:pt x="340105" y="587396"/>
                </a:cubicBezTo>
                <a:cubicBezTo>
                  <a:pt x="333874" y="586011"/>
                  <a:pt x="328321" y="581340"/>
                  <a:pt x="321938" y="581340"/>
                </a:cubicBezTo>
                <a:cubicBezTo>
                  <a:pt x="306380" y="581340"/>
                  <a:pt x="185206" y="591725"/>
                  <a:pt x="164492" y="593451"/>
                </a:cubicBezTo>
                <a:cubicBezTo>
                  <a:pt x="7050" y="587154"/>
                  <a:pt x="-37403" y="587396"/>
                  <a:pt x="31268" y="587396"/>
                </a:cubicBezTo>
              </a:path>
            </a:pathLst>
          </a:cu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90;p21">
            <a:extLst>
              <a:ext uri="{FF2B5EF4-FFF2-40B4-BE49-F238E27FC236}">
                <a16:creationId xmlns:a16="http://schemas.microsoft.com/office/drawing/2014/main" id="{50CD7D18-E21A-8BDE-0E06-DC641C1CB4F3}"/>
              </a:ext>
            </a:extLst>
          </p:cNvPr>
          <p:cNvSpPr/>
          <p:nvPr/>
        </p:nvSpPr>
        <p:spPr>
          <a:xfrm rot="7377734">
            <a:off x="3391198" y="3193501"/>
            <a:ext cx="1024156" cy="515455"/>
          </a:xfrm>
          <a:custGeom>
            <a:avLst/>
            <a:gdLst/>
            <a:ahLst/>
            <a:cxnLst/>
            <a:rect l="l" t="t" r="r" b="b"/>
            <a:pathLst>
              <a:path w="2144830" h="1840911" extrusionOk="0">
                <a:moveTo>
                  <a:pt x="37324" y="520784"/>
                </a:moveTo>
                <a:cubicBezTo>
                  <a:pt x="51454" y="577303"/>
                  <a:pt x="65987" y="633723"/>
                  <a:pt x="79713" y="690341"/>
                </a:cubicBezTo>
                <a:cubicBezTo>
                  <a:pt x="82138" y="700344"/>
                  <a:pt x="83536" y="710572"/>
                  <a:pt x="85769" y="720619"/>
                </a:cubicBezTo>
                <a:cubicBezTo>
                  <a:pt x="87574" y="728744"/>
                  <a:pt x="90019" y="736717"/>
                  <a:pt x="91824" y="744842"/>
                </a:cubicBezTo>
                <a:cubicBezTo>
                  <a:pt x="94057" y="754889"/>
                  <a:pt x="95566" y="765091"/>
                  <a:pt x="97880" y="775120"/>
                </a:cubicBezTo>
                <a:cubicBezTo>
                  <a:pt x="97889" y="775159"/>
                  <a:pt x="113014" y="835658"/>
                  <a:pt x="116047" y="847788"/>
                </a:cubicBezTo>
                <a:cubicBezTo>
                  <a:pt x="118066" y="855862"/>
                  <a:pt x="120735" y="863801"/>
                  <a:pt x="122103" y="872010"/>
                </a:cubicBezTo>
                <a:cubicBezTo>
                  <a:pt x="130504" y="922423"/>
                  <a:pt x="126421" y="896189"/>
                  <a:pt x="134214" y="950733"/>
                </a:cubicBezTo>
                <a:cubicBezTo>
                  <a:pt x="136232" y="978993"/>
                  <a:pt x="140269" y="1007180"/>
                  <a:pt x="140269" y="1035512"/>
                </a:cubicBezTo>
                <a:cubicBezTo>
                  <a:pt x="140269" y="1363226"/>
                  <a:pt x="101904" y="1241353"/>
                  <a:pt x="140269" y="1356461"/>
                </a:cubicBezTo>
                <a:cubicBezTo>
                  <a:pt x="146325" y="1352424"/>
                  <a:pt x="151926" y="1347604"/>
                  <a:pt x="158436" y="1344349"/>
                </a:cubicBezTo>
                <a:cubicBezTo>
                  <a:pt x="173066" y="1337034"/>
                  <a:pt x="185317" y="1338054"/>
                  <a:pt x="200826" y="1332238"/>
                </a:cubicBezTo>
                <a:cubicBezTo>
                  <a:pt x="209278" y="1329068"/>
                  <a:pt x="216484" y="1322982"/>
                  <a:pt x="225048" y="1320127"/>
                </a:cubicBezTo>
                <a:cubicBezTo>
                  <a:pt x="240839" y="1314863"/>
                  <a:pt x="257702" y="1313279"/>
                  <a:pt x="273493" y="1308015"/>
                </a:cubicBezTo>
                <a:lnTo>
                  <a:pt x="309827" y="1295904"/>
                </a:lnTo>
                <a:cubicBezTo>
                  <a:pt x="359986" y="1279185"/>
                  <a:pt x="280300" y="1305456"/>
                  <a:pt x="370383" y="1277737"/>
                </a:cubicBezTo>
                <a:cubicBezTo>
                  <a:pt x="382585" y="1273982"/>
                  <a:pt x="394606" y="1269663"/>
                  <a:pt x="406717" y="1265626"/>
                </a:cubicBezTo>
                <a:cubicBezTo>
                  <a:pt x="421122" y="1260824"/>
                  <a:pt x="433890" y="1256051"/>
                  <a:pt x="449107" y="1253515"/>
                </a:cubicBezTo>
                <a:cubicBezTo>
                  <a:pt x="607869" y="1227056"/>
                  <a:pt x="472566" y="1251813"/>
                  <a:pt x="582330" y="1235348"/>
                </a:cubicBezTo>
                <a:cubicBezTo>
                  <a:pt x="606615" y="1231705"/>
                  <a:pt x="630815" y="1227505"/>
                  <a:pt x="654998" y="1223237"/>
                </a:cubicBezTo>
                <a:cubicBezTo>
                  <a:pt x="679430" y="1218925"/>
                  <a:pt x="696461" y="1213919"/>
                  <a:pt x="721610" y="1211125"/>
                </a:cubicBezTo>
                <a:cubicBezTo>
                  <a:pt x="745768" y="1208441"/>
                  <a:pt x="770104" y="1207614"/>
                  <a:pt x="794277" y="1205070"/>
                </a:cubicBezTo>
                <a:cubicBezTo>
                  <a:pt x="808472" y="1203576"/>
                  <a:pt x="822491" y="1200682"/>
                  <a:pt x="836667" y="1199014"/>
                </a:cubicBezTo>
                <a:cubicBezTo>
                  <a:pt x="856814" y="1196644"/>
                  <a:pt x="877038" y="1194977"/>
                  <a:pt x="897223" y="1192959"/>
                </a:cubicBezTo>
                <a:cubicBezTo>
                  <a:pt x="918994" y="1187516"/>
                  <a:pt x="928665" y="1184690"/>
                  <a:pt x="951724" y="1180847"/>
                </a:cubicBezTo>
                <a:cubicBezTo>
                  <a:pt x="997907" y="1173150"/>
                  <a:pt x="1044820" y="1170376"/>
                  <a:pt x="1091003" y="1162680"/>
                </a:cubicBezTo>
                <a:cubicBezTo>
                  <a:pt x="1103114" y="1160662"/>
                  <a:pt x="1115297" y="1159033"/>
                  <a:pt x="1127337" y="1156625"/>
                </a:cubicBezTo>
                <a:cubicBezTo>
                  <a:pt x="1135498" y="1154993"/>
                  <a:pt x="1143321" y="1151746"/>
                  <a:pt x="1151560" y="1150569"/>
                </a:cubicBezTo>
                <a:cubicBezTo>
                  <a:pt x="1171642" y="1147700"/>
                  <a:pt x="1191954" y="1146754"/>
                  <a:pt x="1212116" y="1144514"/>
                </a:cubicBezTo>
                <a:cubicBezTo>
                  <a:pt x="1228290" y="1142717"/>
                  <a:pt x="1244413" y="1140477"/>
                  <a:pt x="1260561" y="1138458"/>
                </a:cubicBezTo>
                <a:cubicBezTo>
                  <a:pt x="1286802" y="1140477"/>
                  <a:pt x="1323126" y="1123739"/>
                  <a:pt x="1339284" y="1144514"/>
                </a:cubicBezTo>
                <a:cubicBezTo>
                  <a:pt x="1360388" y="1171647"/>
                  <a:pt x="1343002" y="1213164"/>
                  <a:pt x="1345340" y="1247459"/>
                </a:cubicBezTo>
                <a:cubicBezTo>
                  <a:pt x="1349058" y="1301982"/>
                  <a:pt x="1348466" y="1357055"/>
                  <a:pt x="1357451" y="1410961"/>
                </a:cubicBezTo>
                <a:cubicBezTo>
                  <a:pt x="1359470" y="1423072"/>
                  <a:pt x="1361311" y="1435215"/>
                  <a:pt x="1363507" y="1447295"/>
                </a:cubicBezTo>
                <a:cubicBezTo>
                  <a:pt x="1365348" y="1457421"/>
                  <a:pt x="1368106" y="1467384"/>
                  <a:pt x="1369562" y="1477573"/>
                </a:cubicBezTo>
                <a:cubicBezTo>
                  <a:pt x="1374165" y="1509794"/>
                  <a:pt x="1379177" y="1542011"/>
                  <a:pt x="1381673" y="1574463"/>
                </a:cubicBezTo>
                <a:cubicBezTo>
                  <a:pt x="1383692" y="1600704"/>
                  <a:pt x="1386308" y="1626906"/>
                  <a:pt x="1387729" y="1653186"/>
                </a:cubicBezTo>
                <a:cubicBezTo>
                  <a:pt x="1397560" y="1835051"/>
                  <a:pt x="1385992" y="1743966"/>
                  <a:pt x="1399840" y="1840911"/>
                </a:cubicBezTo>
                <a:cubicBezTo>
                  <a:pt x="1412825" y="1837665"/>
                  <a:pt x="1433139" y="1835471"/>
                  <a:pt x="1442230" y="1822744"/>
                </a:cubicBezTo>
                <a:cubicBezTo>
                  <a:pt x="1448548" y="1813899"/>
                  <a:pt x="1449843" y="1802362"/>
                  <a:pt x="1454341" y="1792466"/>
                </a:cubicBezTo>
                <a:cubicBezTo>
                  <a:pt x="1459944" y="1780139"/>
                  <a:pt x="1467300" y="1768631"/>
                  <a:pt x="1472508" y="1756132"/>
                </a:cubicBezTo>
                <a:cubicBezTo>
                  <a:pt x="1477418" y="1744348"/>
                  <a:pt x="1478910" y="1731217"/>
                  <a:pt x="1484619" y="1719798"/>
                </a:cubicBezTo>
                <a:cubicBezTo>
                  <a:pt x="1536891" y="1615257"/>
                  <a:pt x="1480827" y="1733950"/>
                  <a:pt x="1508842" y="1659242"/>
                </a:cubicBezTo>
                <a:cubicBezTo>
                  <a:pt x="1512012" y="1650789"/>
                  <a:pt x="1517170" y="1643215"/>
                  <a:pt x="1520953" y="1635019"/>
                </a:cubicBezTo>
                <a:cubicBezTo>
                  <a:pt x="1531413" y="1612355"/>
                  <a:pt x="1555441" y="1554405"/>
                  <a:pt x="1569398" y="1532074"/>
                </a:cubicBezTo>
                <a:cubicBezTo>
                  <a:pt x="1579491" y="1515926"/>
                  <a:pt x="1590557" y="1500347"/>
                  <a:pt x="1599676" y="1483629"/>
                </a:cubicBezTo>
                <a:cubicBezTo>
                  <a:pt x="1634992" y="1418883"/>
                  <a:pt x="1565534" y="1524933"/>
                  <a:pt x="1617843" y="1441239"/>
                </a:cubicBezTo>
                <a:cubicBezTo>
                  <a:pt x="1646920" y="1394716"/>
                  <a:pt x="1625693" y="1437298"/>
                  <a:pt x="1648121" y="1398850"/>
                </a:cubicBezTo>
                <a:cubicBezTo>
                  <a:pt x="1658592" y="1380899"/>
                  <a:pt x="1668720" y="1362740"/>
                  <a:pt x="1678399" y="1344349"/>
                </a:cubicBezTo>
                <a:cubicBezTo>
                  <a:pt x="1688910" y="1324378"/>
                  <a:pt x="1697066" y="1303145"/>
                  <a:pt x="1708677" y="1283793"/>
                </a:cubicBezTo>
                <a:cubicBezTo>
                  <a:pt x="1714733" y="1273700"/>
                  <a:pt x="1721580" y="1264042"/>
                  <a:pt x="1726844" y="1253515"/>
                </a:cubicBezTo>
                <a:cubicBezTo>
                  <a:pt x="1731705" y="1243792"/>
                  <a:pt x="1733841" y="1232828"/>
                  <a:pt x="1738956" y="1223237"/>
                </a:cubicBezTo>
                <a:cubicBezTo>
                  <a:pt x="1750034" y="1202466"/>
                  <a:pt x="1764761" y="1183735"/>
                  <a:pt x="1775289" y="1162680"/>
                </a:cubicBezTo>
                <a:cubicBezTo>
                  <a:pt x="1779326" y="1154606"/>
                  <a:pt x="1781985" y="1145680"/>
                  <a:pt x="1787401" y="1138458"/>
                </a:cubicBezTo>
                <a:cubicBezTo>
                  <a:pt x="1794252" y="1129323"/>
                  <a:pt x="1804772" y="1123370"/>
                  <a:pt x="1811623" y="1114235"/>
                </a:cubicBezTo>
                <a:cubicBezTo>
                  <a:pt x="1817039" y="1107013"/>
                  <a:pt x="1818727" y="1097524"/>
                  <a:pt x="1823734" y="1090013"/>
                </a:cubicBezTo>
                <a:cubicBezTo>
                  <a:pt x="1834931" y="1073218"/>
                  <a:pt x="1847957" y="1057716"/>
                  <a:pt x="1860068" y="1041568"/>
                </a:cubicBezTo>
                <a:cubicBezTo>
                  <a:pt x="1866124" y="1033494"/>
                  <a:pt x="1874487" y="1026716"/>
                  <a:pt x="1878235" y="1017345"/>
                </a:cubicBezTo>
                <a:cubicBezTo>
                  <a:pt x="1888448" y="991812"/>
                  <a:pt x="1891541" y="979417"/>
                  <a:pt x="1908513" y="956789"/>
                </a:cubicBezTo>
                <a:cubicBezTo>
                  <a:pt x="1919679" y="941901"/>
                  <a:pt x="1934030" y="929544"/>
                  <a:pt x="1944847" y="914400"/>
                </a:cubicBezTo>
                <a:cubicBezTo>
                  <a:pt x="1954306" y="901157"/>
                  <a:pt x="1959737" y="885342"/>
                  <a:pt x="1969069" y="872010"/>
                </a:cubicBezTo>
                <a:cubicBezTo>
                  <a:pt x="1973980" y="864994"/>
                  <a:pt x="1981663" y="860345"/>
                  <a:pt x="1987236" y="853843"/>
                </a:cubicBezTo>
                <a:cubicBezTo>
                  <a:pt x="1993804" y="846180"/>
                  <a:pt x="1998835" y="837284"/>
                  <a:pt x="2005403" y="829621"/>
                </a:cubicBezTo>
                <a:cubicBezTo>
                  <a:pt x="2010976" y="823119"/>
                  <a:pt x="2017997" y="817956"/>
                  <a:pt x="2023570" y="811454"/>
                </a:cubicBezTo>
                <a:cubicBezTo>
                  <a:pt x="2030138" y="803791"/>
                  <a:pt x="2035091" y="794827"/>
                  <a:pt x="2041737" y="787231"/>
                </a:cubicBezTo>
                <a:cubicBezTo>
                  <a:pt x="2049256" y="778638"/>
                  <a:pt x="2058529" y="771679"/>
                  <a:pt x="2065960" y="763009"/>
                </a:cubicBezTo>
                <a:cubicBezTo>
                  <a:pt x="2070696" y="757483"/>
                  <a:pt x="2073412" y="750433"/>
                  <a:pt x="2078071" y="744842"/>
                </a:cubicBezTo>
                <a:cubicBezTo>
                  <a:pt x="2092642" y="727357"/>
                  <a:pt x="2096542" y="726472"/>
                  <a:pt x="2114405" y="714564"/>
                </a:cubicBezTo>
                <a:cubicBezTo>
                  <a:pt x="2120460" y="706490"/>
                  <a:pt x="2126705" y="698554"/>
                  <a:pt x="2132571" y="690341"/>
                </a:cubicBezTo>
                <a:cubicBezTo>
                  <a:pt x="2136801" y="684419"/>
                  <a:pt x="2146110" y="679311"/>
                  <a:pt x="2144683" y="672174"/>
                </a:cubicBezTo>
                <a:cubicBezTo>
                  <a:pt x="2143733" y="667422"/>
                  <a:pt x="2102354" y="647979"/>
                  <a:pt x="2102293" y="647952"/>
                </a:cubicBezTo>
                <a:cubicBezTo>
                  <a:pt x="2092360" y="643537"/>
                  <a:pt x="2081558" y="641046"/>
                  <a:pt x="2072015" y="635841"/>
                </a:cubicBezTo>
                <a:cubicBezTo>
                  <a:pt x="2006576" y="600147"/>
                  <a:pt x="2059924" y="619698"/>
                  <a:pt x="2017514" y="605563"/>
                </a:cubicBezTo>
                <a:cubicBezTo>
                  <a:pt x="2011459" y="601526"/>
                  <a:pt x="2005270" y="597681"/>
                  <a:pt x="1999348" y="593451"/>
                </a:cubicBezTo>
                <a:cubicBezTo>
                  <a:pt x="1988330" y="585581"/>
                  <a:pt x="1969802" y="570309"/>
                  <a:pt x="1956958" y="563173"/>
                </a:cubicBezTo>
                <a:cubicBezTo>
                  <a:pt x="1945121" y="556597"/>
                  <a:pt x="1931643" y="552876"/>
                  <a:pt x="1920624" y="545006"/>
                </a:cubicBezTo>
                <a:cubicBezTo>
                  <a:pt x="1903163" y="532534"/>
                  <a:pt x="1888663" y="516354"/>
                  <a:pt x="1872179" y="502617"/>
                </a:cubicBezTo>
                <a:cubicBezTo>
                  <a:pt x="1864426" y="496156"/>
                  <a:pt x="1855620" y="491018"/>
                  <a:pt x="1847957" y="484450"/>
                </a:cubicBezTo>
                <a:cubicBezTo>
                  <a:pt x="1841455" y="478877"/>
                  <a:pt x="1836418" y="471706"/>
                  <a:pt x="1829790" y="466283"/>
                </a:cubicBezTo>
                <a:cubicBezTo>
                  <a:pt x="1814167" y="453501"/>
                  <a:pt x="1795618" y="444222"/>
                  <a:pt x="1781345" y="429949"/>
                </a:cubicBezTo>
                <a:cubicBezTo>
                  <a:pt x="1767215" y="415819"/>
                  <a:pt x="1754942" y="399549"/>
                  <a:pt x="1738956" y="387560"/>
                </a:cubicBezTo>
                <a:cubicBezTo>
                  <a:pt x="1722808" y="375449"/>
                  <a:pt x="1704784" y="365499"/>
                  <a:pt x="1690511" y="351226"/>
                </a:cubicBezTo>
                <a:cubicBezTo>
                  <a:pt x="1645432" y="306147"/>
                  <a:pt x="1700788" y="363216"/>
                  <a:pt x="1654177" y="308837"/>
                </a:cubicBezTo>
                <a:cubicBezTo>
                  <a:pt x="1638994" y="291124"/>
                  <a:pt x="1630934" y="286863"/>
                  <a:pt x="1611787" y="272503"/>
                </a:cubicBezTo>
                <a:cubicBezTo>
                  <a:pt x="1558636" y="192774"/>
                  <a:pt x="1612083" y="267801"/>
                  <a:pt x="1569398" y="218002"/>
                </a:cubicBezTo>
                <a:cubicBezTo>
                  <a:pt x="1562830" y="210339"/>
                  <a:pt x="1557877" y="201375"/>
                  <a:pt x="1551231" y="193780"/>
                </a:cubicBezTo>
                <a:cubicBezTo>
                  <a:pt x="1543712" y="185187"/>
                  <a:pt x="1534440" y="178227"/>
                  <a:pt x="1527009" y="169557"/>
                </a:cubicBezTo>
                <a:cubicBezTo>
                  <a:pt x="1500097" y="138160"/>
                  <a:pt x="1531715" y="162602"/>
                  <a:pt x="1496730" y="139279"/>
                </a:cubicBezTo>
                <a:cubicBezTo>
                  <a:pt x="1466174" y="93444"/>
                  <a:pt x="1482801" y="113237"/>
                  <a:pt x="1448285" y="78723"/>
                </a:cubicBezTo>
                <a:cubicBezTo>
                  <a:pt x="1442229" y="66612"/>
                  <a:pt x="1437085" y="54000"/>
                  <a:pt x="1430118" y="42389"/>
                </a:cubicBezTo>
                <a:cubicBezTo>
                  <a:pt x="1402623" y="-3438"/>
                  <a:pt x="1418622" y="38174"/>
                  <a:pt x="1405896" y="0"/>
                </a:cubicBezTo>
                <a:cubicBezTo>
                  <a:pt x="1377109" y="43179"/>
                  <a:pt x="1392646" y="11886"/>
                  <a:pt x="1399840" y="109001"/>
                </a:cubicBezTo>
                <a:cubicBezTo>
                  <a:pt x="1401777" y="135153"/>
                  <a:pt x="1408321" y="213177"/>
                  <a:pt x="1411952" y="242225"/>
                </a:cubicBezTo>
                <a:cubicBezTo>
                  <a:pt x="1414536" y="262901"/>
                  <a:pt x="1419926" y="288156"/>
                  <a:pt x="1424063" y="308837"/>
                </a:cubicBezTo>
                <a:cubicBezTo>
                  <a:pt x="1426081" y="329022"/>
                  <a:pt x="1427437" y="349285"/>
                  <a:pt x="1430118" y="369393"/>
                </a:cubicBezTo>
                <a:cubicBezTo>
                  <a:pt x="1431478" y="379595"/>
                  <a:pt x="1434718" y="389482"/>
                  <a:pt x="1436174" y="399671"/>
                </a:cubicBezTo>
                <a:cubicBezTo>
                  <a:pt x="1450562" y="500383"/>
                  <a:pt x="1434594" y="415987"/>
                  <a:pt x="1448285" y="484450"/>
                </a:cubicBezTo>
                <a:cubicBezTo>
                  <a:pt x="1447298" y="495303"/>
                  <a:pt x="1452728" y="553079"/>
                  <a:pt x="1430118" y="569229"/>
                </a:cubicBezTo>
                <a:cubicBezTo>
                  <a:pt x="1421273" y="575547"/>
                  <a:pt x="1410018" y="577523"/>
                  <a:pt x="1399840" y="581340"/>
                </a:cubicBezTo>
                <a:cubicBezTo>
                  <a:pt x="1393863" y="583581"/>
                  <a:pt x="1387729" y="585377"/>
                  <a:pt x="1381673" y="587396"/>
                </a:cubicBezTo>
                <a:cubicBezTo>
                  <a:pt x="1359469" y="585377"/>
                  <a:pt x="1337162" y="584287"/>
                  <a:pt x="1315062" y="581340"/>
                </a:cubicBezTo>
                <a:cubicBezTo>
                  <a:pt x="1306812" y="580240"/>
                  <a:pt x="1299049" y="576652"/>
                  <a:pt x="1290839" y="575284"/>
                </a:cubicBezTo>
                <a:cubicBezTo>
                  <a:pt x="1274786" y="572609"/>
                  <a:pt x="1258542" y="571247"/>
                  <a:pt x="1242394" y="569229"/>
                </a:cubicBezTo>
                <a:lnTo>
                  <a:pt x="1121281" y="575284"/>
                </a:lnTo>
                <a:lnTo>
                  <a:pt x="1024391" y="581340"/>
                </a:lnTo>
                <a:cubicBezTo>
                  <a:pt x="961840" y="584002"/>
                  <a:pt x="899242" y="585377"/>
                  <a:pt x="836667" y="587396"/>
                </a:cubicBezTo>
                <a:lnTo>
                  <a:pt x="679220" y="599507"/>
                </a:lnTo>
                <a:cubicBezTo>
                  <a:pt x="578273" y="599507"/>
                  <a:pt x="477366" y="595470"/>
                  <a:pt x="376439" y="593451"/>
                </a:cubicBezTo>
                <a:cubicBezTo>
                  <a:pt x="364328" y="591433"/>
                  <a:pt x="352091" y="590059"/>
                  <a:pt x="340105" y="587396"/>
                </a:cubicBezTo>
                <a:cubicBezTo>
                  <a:pt x="333874" y="586011"/>
                  <a:pt x="328321" y="581340"/>
                  <a:pt x="321938" y="581340"/>
                </a:cubicBezTo>
                <a:cubicBezTo>
                  <a:pt x="306380" y="581340"/>
                  <a:pt x="185206" y="591725"/>
                  <a:pt x="164492" y="593451"/>
                </a:cubicBezTo>
                <a:cubicBezTo>
                  <a:pt x="7050" y="587154"/>
                  <a:pt x="-37403" y="587396"/>
                  <a:pt x="31268" y="587396"/>
                </a:cubicBezTo>
              </a:path>
            </a:pathLst>
          </a:cu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4A944FB-BD06-1E68-7E06-49DAB9112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51" y="1319607"/>
            <a:ext cx="1791286" cy="179128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0C06709-DDE9-783E-581F-BA3D9CA81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1522" y="1100271"/>
            <a:ext cx="1991468" cy="199146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3BECA20-BCB3-09C4-AE36-929F5679D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5789" y="1225343"/>
            <a:ext cx="1698099" cy="1698099"/>
          </a:xfrm>
          <a:prstGeom prst="rect">
            <a:avLst/>
          </a:prstGeom>
        </p:spPr>
      </p:pic>
      <p:sp>
        <p:nvSpPr>
          <p:cNvPr id="14" name="Google Shape;390;p21">
            <a:extLst>
              <a:ext uri="{FF2B5EF4-FFF2-40B4-BE49-F238E27FC236}">
                <a16:creationId xmlns:a16="http://schemas.microsoft.com/office/drawing/2014/main" id="{EF938D1A-5D3E-FFCD-693C-5D82CABC9AC9}"/>
              </a:ext>
            </a:extLst>
          </p:cNvPr>
          <p:cNvSpPr/>
          <p:nvPr/>
        </p:nvSpPr>
        <p:spPr>
          <a:xfrm rot="7377734">
            <a:off x="6466445" y="3199027"/>
            <a:ext cx="1024156" cy="515455"/>
          </a:xfrm>
          <a:custGeom>
            <a:avLst/>
            <a:gdLst/>
            <a:ahLst/>
            <a:cxnLst/>
            <a:rect l="l" t="t" r="r" b="b"/>
            <a:pathLst>
              <a:path w="2144830" h="1840911" extrusionOk="0">
                <a:moveTo>
                  <a:pt x="37324" y="520784"/>
                </a:moveTo>
                <a:cubicBezTo>
                  <a:pt x="51454" y="577303"/>
                  <a:pt x="65987" y="633723"/>
                  <a:pt x="79713" y="690341"/>
                </a:cubicBezTo>
                <a:cubicBezTo>
                  <a:pt x="82138" y="700344"/>
                  <a:pt x="83536" y="710572"/>
                  <a:pt x="85769" y="720619"/>
                </a:cubicBezTo>
                <a:cubicBezTo>
                  <a:pt x="87574" y="728744"/>
                  <a:pt x="90019" y="736717"/>
                  <a:pt x="91824" y="744842"/>
                </a:cubicBezTo>
                <a:cubicBezTo>
                  <a:pt x="94057" y="754889"/>
                  <a:pt x="95566" y="765091"/>
                  <a:pt x="97880" y="775120"/>
                </a:cubicBezTo>
                <a:cubicBezTo>
                  <a:pt x="97889" y="775159"/>
                  <a:pt x="113014" y="835658"/>
                  <a:pt x="116047" y="847788"/>
                </a:cubicBezTo>
                <a:cubicBezTo>
                  <a:pt x="118066" y="855862"/>
                  <a:pt x="120735" y="863801"/>
                  <a:pt x="122103" y="872010"/>
                </a:cubicBezTo>
                <a:cubicBezTo>
                  <a:pt x="130504" y="922423"/>
                  <a:pt x="126421" y="896189"/>
                  <a:pt x="134214" y="950733"/>
                </a:cubicBezTo>
                <a:cubicBezTo>
                  <a:pt x="136232" y="978993"/>
                  <a:pt x="140269" y="1007180"/>
                  <a:pt x="140269" y="1035512"/>
                </a:cubicBezTo>
                <a:cubicBezTo>
                  <a:pt x="140269" y="1363226"/>
                  <a:pt x="101904" y="1241353"/>
                  <a:pt x="140269" y="1356461"/>
                </a:cubicBezTo>
                <a:cubicBezTo>
                  <a:pt x="146325" y="1352424"/>
                  <a:pt x="151926" y="1347604"/>
                  <a:pt x="158436" y="1344349"/>
                </a:cubicBezTo>
                <a:cubicBezTo>
                  <a:pt x="173066" y="1337034"/>
                  <a:pt x="185317" y="1338054"/>
                  <a:pt x="200826" y="1332238"/>
                </a:cubicBezTo>
                <a:cubicBezTo>
                  <a:pt x="209278" y="1329068"/>
                  <a:pt x="216484" y="1322982"/>
                  <a:pt x="225048" y="1320127"/>
                </a:cubicBezTo>
                <a:cubicBezTo>
                  <a:pt x="240839" y="1314863"/>
                  <a:pt x="257702" y="1313279"/>
                  <a:pt x="273493" y="1308015"/>
                </a:cubicBezTo>
                <a:lnTo>
                  <a:pt x="309827" y="1295904"/>
                </a:lnTo>
                <a:cubicBezTo>
                  <a:pt x="359986" y="1279185"/>
                  <a:pt x="280300" y="1305456"/>
                  <a:pt x="370383" y="1277737"/>
                </a:cubicBezTo>
                <a:cubicBezTo>
                  <a:pt x="382585" y="1273982"/>
                  <a:pt x="394606" y="1269663"/>
                  <a:pt x="406717" y="1265626"/>
                </a:cubicBezTo>
                <a:cubicBezTo>
                  <a:pt x="421122" y="1260824"/>
                  <a:pt x="433890" y="1256051"/>
                  <a:pt x="449107" y="1253515"/>
                </a:cubicBezTo>
                <a:cubicBezTo>
                  <a:pt x="607869" y="1227056"/>
                  <a:pt x="472566" y="1251813"/>
                  <a:pt x="582330" y="1235348"/>
                </a:cubicBezTo>
                <a:cubicBezTo>
                  <a:pt x="606615" y="1231705"/>
                  <a:pt x="630815" y="1227505"/>
                  <a:pt x="654998" y="1223237"/>
                </a:cubicBezTo>
                <a:cubicBezTo>
                  <a:pt x="679430" y="1218925"/>
                  <a:pt x="696461" y="1213919"/>
                  <a:pt x="721610" y="1211125"/>
                </a:cubicBezTo>
                <a:cubicBezTo>
                  <a:pt x="745768" y="1208441"/>
                  <a:pt x="770104" y="1207614"/>
                  <a:pt x="794277" y="1205070"/>
                </a:cubicBezTo>
                <a:cubicBezTo>
                  <a:pt x="808472" y="1203576"/>
                  <a:pt x="822491" y="1200682"/>
                  <a:pt x="836667" y="1199014"/>
                </a:cubicBezTo>
                <a:cubicBezTo>
                  <a:pt x="856814" y="1196644"/>
                  <a:pt x="877038" y="1194977"/>
                  <a:pt x="897223" y="1192959"/>
                </a:cubicBezTo>
                <a:cubicBezTo>
                  <a:pt x="918994" y="1187516"/>
                  <a:pt x="928665" y="1184690"/>
                  <a:pt x="951724" y="1180847"/>
                </a:cubicBezTo>
                <a:cubicBezTo>
                  <a:pt x="997907" y="1173150"/>
                  <a:pt x="1044820" y="1170376"/>
                  <a:pt x="1091003" y="1162680"/>
                </a:cubicBezTo>
                <a:cubicBezTo>
                  <a:pt x="1103114" y="1160662"/>
                  <a:pt x="1115297" y="1159033"/>
                  <a:pt x="1127337" y="1156625"/>
                </a:cubicBezTo>
                <a:cubicBezTo>
                  <a:pt x="1135498" y="1154993"/>
                  <a:pt x="1143321" y="1151746"/>
                  <a:pt x="1151560" y="1150569"/>
                </a:cubicBezTo>
                <a:cubicBezTo>
                  <a:pt x="1171642" y="1147700"/>
                  <a:pt x="1191954" y="1146754"/>
                  <a:pt x="1212116" y="1144514"/>
                </a:cubicBezTo>
                <a:cubicBezTo>
                  <a:pt x="1228290" y="1142717"/>
                  <a:pt x="1244413" y="1140477"/>
                  <a:pt x="1260561" y="1138458"/>
                </a:cubicBezTo>
                <a:cubicBezTo>
                  <a:pt x="1286802" y="1140477"/>
                  <a:pt x="1323126" y="1123739"/>
                  <a:pt x="1339284" y="1144514"/>
                </a:cubicBezTo>
                <a:cubicBezTo>
                  <a:pt x="1360388" y="1171647"/>
                  <a:pt x="1343002" y="1213164"/>
                  <a:pt x="1345340" y="1247459"/>
                </a:cubicBezTo>
                <a:cubicBezTo>
                  <a:pt x="1349058" y="1301982"/>
                  <a:pt x="1348466" y="1357055"/>
                  <a:pt x="1357451" y="1410961"/>
                </a:cubicBezTo>
                <a:cubicBezTo>
                  <a:pt x="1359470" y="1423072"/>
                  <a:pt x="1361311" y="1435215"/>
                  <a:pt x="1363507" y="1447295"/>
                </a:cubicBezTo>
                <a:cubicBezTo>
                  <a:pt x="1365348" y="1457421"/>
                  <a:pt x="1368106" y="1467384"/>
                  <a:pt x="1369562" y="1477573"/>
                </a:cubicBezTo>
                <a:cubicBezTo>
                  <a:pt x="1374165" y="1509794"/>
                  <a:pt x="1379177" y="1542011"/>
                  <a:pt x="1381673" y="1574463"/>
                </a:cubicBezTo>
                <a:cubicBezTo>
                  <a:pt x="1383692" y="1600704"/>
                  <a:pt x="1386308" y="1626906"/>
                  <a:pt x="1387729" y="1653186"/>
                </a:cubicBezTo>
                <a:cubicBezTo>
                  <a:pt x="1397560" y="1835051"/>
                  <a:pt x="1385992" y="1743966"/>
                  <a:pt x="1399840" y="1840911"/>
                </a:cubicBezTo>
                <a:cubicBezTo>
                  <a:pt x="1412825" y="1837665"/>
                  <a:pt x="1433139" y="1835471"/>
                  <a:pt x="1442230" y="1822744"/>
                </a:cubicBezTo>
                <a:cubicBezTo>
                  <a:pt x="1448548" y="1813899"/>
                  <a:pt x="1449843" y="1802362"/>
                  <a:pt x="1454341" y="1792466"/>
                </a:cubicBezTo>
                <a:cubicBezTo>
                  <a:pt x="1459944" y="1780139"/>
                  <a:pt x="1467300" y="1768631"/>
                  <a:pt x="1472508" y="1756132"/>
                </a:cubicBezTo>
                <a:cubicBezTo>
                  <a:pt x="1477418" y="1744348"/>
                  <a:pt x="1478910" y="1731217"/>
                  <a:pt x="1484619" y="1719798"/>
                </a:cubicBezTo>
                <a:cubicBezTo>
                  <a:pt x="1536891" y="1615257"/>
                  <a:pt x="1480827" y="1733950"/>
                  <a:pt x="1508842" y="1659242"/>
                </a:cubicBezTo>
                <a:cubicBezTo>
                  <a:pt x="1512012" y="1650789"/>
                  <a:pt x="1517170" y="1643215"/>
                  <a:pt x="1520953" y="1635019"/>
                </a:cubicBezTo>
                <a:cubicBezTo>
                  <a:pt x="1531413" y="1612355"/>
                  <a:pt x="1555441" y="1554405"/>
                  <a:pt x="1569398" y="1532074"/>
                </a:cubicBezTo>
                <a:cubicBezTo>
                  <a:pt x="1579491" y="1515926"/>
                  <a:pt x="1590557" y="1500347"/>
                  <a:pt x="1599676" y="1483629"/>
                </a:cubicBezTo>
                <a:cubicBezTo>
                  <a:pt x="1634992" y="1418883"/>
                  <a:pt x="1565534" y="1524933"/>
                  <a:pt x="1617843" y="1441239"/>
                </a:cubicBezTo>
                <a:cubicBezTo>
                  <a:pt x="1646920" y="1394716"/>
                  <a:pt x="1625693" y="1437298"/>
                  <a:pt x="1648121" y="1398850"/>
                </a:cubicBezTo>
                <a:cubicBezTo>
                  <a:pt x="1658592" y="1380899"/>
                  <a:pt x="1668720" y="1362740"/>
                  <a:pt x="1678399" y="1344349"/>
                </a:cubicBezTo>
                <a:cubicBezTo>
                  <a:pt x="1688910" y="1324378"/>
                  <a:pt x="1697066" y="1303145"/>
                  <a:pt x="1708677" y="1283793"/>
                </a:cubicBezTo>
                <a:cubicBezTo>
                  <a:pt x="1714733" y="1273700"/>
                  <a:pt x="1721580" y="1264042"/>
                  <a:pt x="1726844" y="1253515"/>
                </a:cubicBezTo>
                <a:cubicBezTo>
                  <a:pt x="1731705" y="1243792"/>
                  <a:pt x="1733841" y="1232828"/>
                  <a:pt x="1738956" y="1223237"/>
                </a:cubicBezTo>
                <a:cubicBezTo>
                  <a:pt x="1750034" y="1202466"/>
                  <a:pt x="1764761" y="1183735"/>
                  <a:pt x="1775289" y="1162680"/>
                </a:cubicBezTo>
                <a:cubicBezTo>
                  <a:pt x="1779326" y="1154606"/>
                  <a:pt x="1781985" y="1145680"/>
                  <a:pt x="1787401" y="1138458"/>
                </a:cubicBezTo>
                <a:cubicBezTo>
                  <a:pt x="1794252" y="1129323"/>
                  <a:pt x="1804772" y="1123370"/>
                  <a:pt x="1811623" y="1114235"/>
                </a:cubicBezTo>
                <a:cubicBezTo>
                  <a:pt x="1817039" y="1107013"/>
                  <a:pt x="1818727" y="1097524"/>
                  <a:pt x="1823734" y="1090013"/>
                </a:cubicBezTo>
                <a:cubicBezTo>
                  <a:pt x="1834931" y="1073218"/>
                  <a:pt x="1847957" y="1057716"/>
                  <a:pt x="1860068" y="1041568"/>
                </a:cubicBezTo>
                <a:cubicBezTo>
                  <a:pt x="1866124" y="1033494"/>
                  <a:pt x="1874487" y="1026716"/>
                  <a:pt x="1878235" y="1017345"/>
                </a:cubicBezTo>
                <a:cubicBezTo>
                  <a:pt x="1888448" y="991812"/>
                  <a:pt x="1891541" y="979417"/>
                  <a:pt x="1908513" y="956789"/>
                </a:cubicBezTo>
                <a:cubicBezTo>
                  <a:pt x="1919679" y="941901"/>
                  <a:pt x="1934030" y="929544"/>
                  <a:pt x="1944847" y="914400"/>
                </a:cubicBezTo>
                <a:cubicBezTo>
                  <a:pt x="1954306" y="901157"/>
                  <a:pt x="1959737" y="885342"/>
                  <a:pt x="1969069" y="872010"/>
                </a:cubicBezTo>
                <a:cubicBezTo>
                  <a:pt x="1973980" y="864994"/>
                  <a:pt x="1981663" y="860345"/>
                  <a:pt x="1987236" y="853843"/>
                </a:cubicBezTo>
                <a:cubicBezTo>
                  <a:pt x="1993804" y="846180"/>
                  <a:pt x="1998835" y="837284"/>
                  <a:pt x="2005403" y="829621"/>
                </a:cubicBezTo>
                <a:cubicBezTo>
                  <a:pt x="2010976" y="823119"/>
                  <a:pt x="2017997" y="817956"/>
                  <a:pt x="2023570" y="811454"/>
                </a:cubicBezTo>
                <a:cubicBezTo>
                  <a:pt x="2030138" y="803791"/>
                  <a:pt x="2035091" y="794827"/>
                  <a:pt x="2041737" y="787231"/>
                </a:cubicBezTo>
                <a:cubicBezTo>
                  <a:pt x="2049256" y="778638"/>
                  <a:pt x="2058529" y="771679"/>
                  <a:pt x="2065960" y="763009"/>
                </a:cubicBezTo>
                <a:cubicBezTo>
                  <a:pt x="2070696" y="757483"/>
                  <a:pt x="2073412" y="750433"/>
                  <a:pt x="2078071" y="744842"/>
                </a:cubicBezTo>
                <a:cubicBezTo>
                  <a:pt x="2092642" y="727357"/>
                  <a:pt x="2096542" y="726472"/>
                  <a:pt x="2114405" y="714564"/>
                </a:cubicBezTo>
                <a:cubicBezTo>
                  <a:pt x="2120460" y="706490"/>
                  <a:pt x="2126705" y="698554"/>
                  <a:pt x="2132571" y="690341"/>
                </a:cubicBezTo>
                <a:cubicBezTo>
                  <a:pt x="2136801" y="684419"/>
                  <a:pt x="2146110" y="679311"/>
                  <a:pt x="2144683" y="672174"/>
                </a:cubicBezTo>
                <a:cubicBezTo>
                  <a:pt x="2143733" y="667422"/>
                  <a:pt x="2102354" y="647979"/>
                  <a:pt x="2102293" y="647952"/>
                </a:cubicBezTo>
                <a:cubicBezTo>
                  <a:pt x="2092360" y="643537"/>
                  <a:pt x="2081558" y="641046"/>
                  <a:pt x="2072015" y="635841"/>
                </a:cubicBezTo>
                <a:cubicBezTo>
                  <a:pt x="2006576" y="600147"/>
                  <a:pt x="2059924" y="619698"/>
                  <a:pt x="2017514" y="605563"/>
                </a:cubicBezTo>
                <a:cubicBezTo>
                  <a:pt x="2011459" y="601526"/>
                  <a:pt x="2005270" y="597681"/>
                  <a:pt x="1999348" y="593451"/>
                </a:cubicBezTo>
                <a:cubicBezTo>
                  <a:pt x="1988330" y="585581"/>
                  <a:pt x="1969802" y="570309"/>
                  <a:pt x="1956958" y="563173"/>
                </a:cubicBezTo>
                <a:cubicBezTo>
                  <a:pt x="1945121" y="556597"/>
                  <a:pt x="1931643" y="552876"/>
                  <a:pt x="1920624" y="545006"/>
                </a:cubicBezTo>
                <a:cubicBezTo>
                  <a:pt x="1903163" y="532534"/>
                  <a:pt x="1888663" y="516354"/>
                  <a:pt x="1872179" y="502617"/>
                </a:cubicBezTo>
                <a:cubicBezTo>
                  <a:pt x="1864426" y="496156"/>
                  <a:pt x="1855620" y="491018"/>
                  <a:pt x="1847957" y="484450"/>
                </a:cubicBezTo>
                <a:cubicBezTo>
                  <a:pt x="1841455" y="478877"/>
                  <a:pt x="1836418" y="471706"/>
                  <a:pt x="1829790" y="466283"/>
                </a:cubicBezTo>
                <a:cubicBezTo>
                  <a:pt x="1814167" y="453501"/>
                  <a:pt x="1795618" y="444222"/>
                  <a:pt x="1781345" y="429949"/>
                </a:cubicBezTo>
                <a:cubicBezTo>
                  <a:pt x="1767215" y="415819"/>
                  <a:pt x="1754942" y="399549"/>
                  <a:pt x="1738956" y="387560"/>
                </a:cubicBezTo>
                <a:cubicBezTo>
                  <a:pt x="1722808" y="375449"/>
                  <a:pt x="1704784" y="365499"/>
                  <a:pt x="1690511" y="351226"/>
                </a:cubicBezTo>
                <a:cubicBezTo>
                  <a:pt x="1645432" y="306147"/>
                  <a:pt x="1700788" y="363216"/>
                  <a:pt x="1654177" y="308837"/>
                </a:cubicBezTo>
                <a:cubicBezTo>
                  <a:pt x="1638994" y="291124"/>
                  <a:pt x="1630934" y="286863"/>
                  <a:pt x="1611787" y="272503"/>
                </a:cubicBezTo>
                <a:cubicBezTo>
                  <a:pt x="1558636" y="192774"/>
                  <a:pt x="1612083" y="267801"/>
                  <a:pt x="1569398" y="218002"/>
                </a:cubicBezTo>
                <a:cubicBezTo>
                  <a:pt x="1562830" y="210339"/>
                  <a:pt x="1557877" y="201375"/>
                  <a:pt x="1551231" y="193780"/>
                </a:cubicBezTo>
                <a:cubicBezTo>
                  <a:pt x="1543712" y="185187"/>
                  <a:pt x="1534440" y="178227"/>
                  <a:pt x="1527009" y="169557"/>
                </a:cubicBezTo>
                <a:cubicBezTo>
                  <a:pt x="1500097" y="138160"/>
                  <a:pt x="1531715" y="162602"/>
                  <a:pt x="1496730" y="139279"/>
                </a:cubicBezTo>
                <a:cubicBezTo>
                  <a:pt x="1466174" y="93444"/>
                  <a:pt x="1482801" y="113237"/>
                  <a:pt x="1448285" y="78723"/>
                </a:cubicBezTo>
                <a:cubicBezTo>
                  <a:pt x="1442229" y="66612"/>
                  <a:pt x="1437085" y="54000"/>
                  <a:pt x="1430118" y="42389"/>
                </a:cubicBezTo>
                <a:cubicBezTo>
                  <a:pt x="1402623" y="-3438"/>
                  <a:pt x="1418622" y="38174"/>
                  <a:pt x="1405896" y="0"/>
                </a:cubicBezTo>
                <a:cubicBezTo>
                  <a:pt x="1377109" y="43179"/>
                  <a:pt x="1392646" y="11886"/>
                  <a:pt x="1399840" y="109001"/>
                </a:cubicBezTo>
                <a:cubicBezTo>
                  <a:pt x="1401777" y="135153"/>
                  <a:pt x="1408321" y="213177"/>
                  <a:pt x="1411952" y="242225"/>
                </a:cubicBezTo>
                <a:cubicBezTo>
                  <a:pt x="1414536" y="262901"/>
                  <a:pt x="1419926" y="288156"/>
                  <a:pt x="1424063" y="308837"/>
                </a:cubicBezTo>
                <a:cubicBezTo>
                  <a:pt x="1426081" y="329022"/>
                  <a:pt x="1427437" y="349285"/>
                  <a:pt x="1430118" y="369393"/>
                </a:cubicBezTo>
                <a:cubicBezTo>
                  <a:pt x="1431478" y="379595"/>
                  <a:pt x="1434718" y="389482"/>
                  <a:pt x="1436174" y="399671"/>
                </a:cubicBezTo>
                <a:cubicBezTo>
                  <a:pt x="1450562" y="500383"/>
                  <a:pt x="1434594" y="415987"/>
                  <a:pt x="1448285" y="484450"/>
                </a:cubicBezTo>
                <a:cubicBezTo>
                  <a:pt x="1447298" y="495303"/>
                  <a:pt x="1452728" y="553079"/>
                  <a:pt x="1430118" y="569229"/>
                </a:cubicBezTo>
                <a:cubicBezTo>
                  <a:pt x="1421273" y="575547"/>
                  <a:pt x="1410018" y="577523"/>
                  <a:pt x="1399840" y="581340"/>
                </a:cubicBezTo>
                <a:cubicBezTo>
                  <a:pt x="1393863" y="583581"/>
                  <a:pt x="1387729" y="585377"/>
                  <a:pt x="1381673" y="587396"/>
                </a:cubicBezTo>
                <a:cubicBezTo>
                  <a:pt x="1359469" y="585377"/>
                  <a:pt x="1337162" y="584287"/>
                  <a:pt x="1315062" y="581340"/>
                </a:cubicBezTo>
                <a:cubicBezTo>
                  <a:pt x="1306812" y="580240"/>
                  <a:pt x="1299049" y="576652"/>
                  <a:pt x="1290839" y="575284"/>
                </a:cubicBezTo>
                <a:cubicBezTo>
                  <a:pt x="1274786" y="572609"/>
                  <a:pt x="1258542" y="571247"/>
                  <a:pt x="1242394" y="569229"/>
                </a:cubicBezTo>
                <a:lnTo>
                  <a:pt x="1121281" y="575284"/>
                </a:lnTo>
                <a:lnTo>
                  <a:pt x="1024391" y="581340"/>
                </a:lnTo>
                <a:cubicBezTo>
                  <a:pt x="961840" y="584002"/>
                  <a:pt x="899242" y="585377"/>
                  <a:pt x="836667" y="587396"/>
                </a:cubicBezTo>
                <a:lnTo>
                  <a:pt x="679220" y="599507"/>
                </a:lnTo>
                <a:cubicBezTo>
                  <a:pt x="578273" y="599507"/>
                  <a:pt x="477366" y="595470"/>
                  <a:pt x="376439" y="593451"/>
                </a:cubicBezTo>
                <a:cubicBezTo>
                  <a:pt x="364328" y="591433"/>
                  <a:pt x="352091" y="590059"/>
                  <a:pt x="340105" y="587396"/>
                </a:cubicBezTo>
                <a:cubicBezTo>
                  <a:pt x="333874" y="586011"/>
                  <a:pt x="328321" y="581340"/>
                  <a:pt x="321938" y="581340"/>
                </a:cubicBezTo>
                <a:cubicBezTo>
                  <a:pt x="306380" y="581340"/>
                  <a:pt x="185206" y="591725"/>
                  <a:pt x="164492" y="593451"/>
                </a:cubicBezTo>
                <a:cubicBezTo>
                  <a:pt x="7050" y="587154"/>
                  <a:pt x="-37403" y="587396"/>
                  <a:pt x="31268" y="587396"/>
                </a:cubicBezTo>
              </a:path>
            </a:pathLst>
          </a:cu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390;p21">
            <a:extLst>
              <a:ext uri="{FF2B5EF4-FFF2-40B4-BE49-F238E27FC236}">
                <a16:creationId xmlns:a16="http://schemas.microsoft.com/office/drawing/2014/main" id="{D9904DA1-9EEF-4316-BB39-FD16AA09FB1A}"/>
              </a:ext>
            </a:extLst>
          </p:cNvPr>
          <p:cNvSpPr/>
          <p:nvPr/>
        </p:nvSpPr>
        <p:spPr>
          <a:xfrm rot="3602198">
            <a:off x="4558894" y="3221800"/>
            <a:ext cx="1024156" cy="515455"/>
          </a:xfrm>
          <a:custGeom>
            <a:avLst/>
            <a:gdLst/>
            <a:ahLst/>
            <a:cxnLst/>
            <a:rect l="l" t="t" r="r" b="b"/>
            <a:pathLst>
              <a:path w="2144830" h="1840911" extrusionOk="0">
                <a:moveTo>
                  <a:pt x="37324" y="520784"/>
                </a:moveTo>
                <a:cubicBezTo>
                  <a:pt x="51454" y="577303"/>
                  <a:pt x="65987" y="633723"/>
                  <a:pt x="79713" y="690341"/>
                </a:cubicBezTo>
                <a:cubicBezTo>
                  <a:pt x="82138" y="700344"/>
                  <a:pt x="83536" y="710572"/>
                  <a:pt x="85769" y="720619"/>
                </a:cubicBezTo>
                <a:cubicBezTo>
                  <a:pt x="87574" y="728744"/>
                  <a:pt x="90019" y="736717"/>
                  <a:pt x="91824" y="744842"/>
                </a:cubicBezTo>
                <a:cubicBezTo>
                  <a:pt x="94057" y="754889"/>
                  <a:pt x="95566" y="765091"/>
                  <a:pt x="97880" y="775120"/>
                </a:cubicBezTo>
                <a:cubicBezTo>
                  <a:pt x="97889" y="775159"/>
                  <a:pt x="113014" y="835658"/>
                  <a:pt x="116047" y="847788"/>
                </a:cubicBezTo>
                <a:cubicBezTo>
                  <a:pt x="118066" y="855862"/>
                  <a:pt x="120735" y="863801"/>
                  <a:pt x="122103" y="872010"/>
                </a:cubicBezTo>
                <a:cubicBezTo>
                  <a:pt x="130504" y="922423"/>
                  <a:pt x="126421" y="896189"/>
                  <a:pt x="134214" y="950733"/>
                </a:cubicBezTo>
                <a:cubicBezTo>
                  <a:pt x="136232" y="978993"/>
                  <a:pt x="140269" y="1007180"/>
                  <a:pt x="140269" y="1035512"/>
                </a:cubicBezTo>
                <a:cubicBezTo>
                  <a:pt x="140269" y="1363226"/>
                  <a:pt x="101904" y="1241353"/>
                  <a:pt x="140269" y="1356461"/>
                </a:cubicBezTo>
                <a:cubicBezTo>
                  <a:pt x="146325" y="1352424"/>
                  <a:pt x="151926" y="1347604"/>
                  <a:pt x="158436" y="1344349"/>
                </a:cubicBezTo>
                <a:cubicBezTo>
                  <a:pt x="173066" y="1337034"/>
                  <a:pt x="185317" y="1338054"/>
                  <a:pt x="200826" y="1332238"/>
                </a:cubicBezTo>
                <a:cubicBezTo>
                  <a:pt x="209278" y="1329068"/>
                  <a:pt x="216484" y="1322982"/>
                  <a:pt x="225048" y="1320127"/>
                </a:cubicBezTo>
                <a:cubicBezTo>
                  <a:pt x="240839" y="1314863"/>
                  <a:pt x="257702" y="1313279"/>
                  <a:pt x="273493" y="1308015"/>
                </a:cubicBezTo>
                <a:lnTo>
                  <a:pt x="309827" y="1295904"/>
                </a:lnTo>
                <a:cubicBezTo>
                  <a:pt x="359986" y="1279185"/>
                  <a:pt x="280300" y="1305456"/>
                  <a:pt x="370383" y="1277737"/>
                </a:cubicBezTo>
                <a:cubicBezTo>
                  <a:pt x="382585" y="1273982"/>
                  <a:pt x="394606" y="1269663"/>
                  <a:pt x="406717" y="1265626"/>
                </a:cubicBezTo>
                <a:cubicBezTo>
                  <a:pt x="421122" y="1260824"/>
                  <a:pt x="433890" y="1256051"/>
                  <a:pt x="449107" y="1253515"/>
                </a:cubicBezTo>
                <a:cubicBezTo>
                  <a:pt x="607869" y="1227056"/>
                  <a:pt x="472566" y="1251813"/>
                  <a:pt x="582330" y="1235348"/>
                </a:cubicBezTo>
                <a:cubicBezTo>
                  <a:pt x="606615" y="1231705"/>
                  <a:pt x="630815" y="1227505"/>
                  <a:pt x="654998" y="1223237"/>
                </a:cubicBezTo>
                <a:cubicBezTo>
                  <a:pt x="679430" y="1218925"/>
                  <a:pt x="696461" y="1213919"/>
                  <a:pt x="721610" y="1211125"/>
                </a:cubicBezTo>
                <a:cubicBezTo>
                  <a:pt x="745768" y="1208441"/>
                  <a:pt x="770104" y="1207614"/>
                  <a:pt x="794277" y="1205070"/>
                </a:cubicBezTo>
                <a:cubicBezTo>
                  <a:pt x="808472" y="1203576"/>
                  <a:pt x="822491" y="1200682"/>
                  <a:pt x="836667" y="1199014"/>
                </a:cubicBezTo>
                <a:cubicBezTo>
                  <a:pt x="856814" y="1196644"/>
                  <a:pt x="877038" y="1194977"/>
                  <a:pt x="897223" y="1192959"/>
                </a:cubicBezTo>
                <a:cubicBezTo>
                  <a:pt x="918994" y="1187516"/>
                  <a:pt x="928665" y="1184690"/>
                  <a:pt x="951724" y="1180847"/>
                </a:cubicBezTo>
                <a:cubicBezTo>
                  <a:pt x="997907" y="1173150"/>
                  <a:pt x="1044820" y="1170376"/>
                  <a:pt x="1091003" y="1162680"/>
                </a:cubicBezTo>
                <a:cubicBezTo>
                  <a:pt x="1103114" y="1160662"/>
                  <a:pt x="1115297" y="1159033"/>
                  <a:pt x="1127337" y="1156625"/>
                </a:cubicBezTo>
                <a:cubicBezTo>
                  <a:pt x="1135498" y="1154993"/>
                  <a:pt x="1143321" y="1151746"/>
                  <a:pt x="1151560" y="1150569"/>
                </a:cubicBezTo>
                <a:cubicBezTo>
                  <a:pt x="1171642" y="1147700"/>
                  <a:pt x="1191954" y="1146754"/>
                  <a:pt x="1212116" y="1144514"/>
                </a:cubicBezTo>
                <a:cubicBezTo>
                  <a:pt x="1228290" y="1142717"/>
                  <a:pt x="1244413" y="1140477"/>
                  <a:pt x="1260561" y="1138458"/>
                </a:cubicBezTo>
                <a:cubicBezTo>
                  <a:pt x="1286802" y="1140477"/>
                  <a:pt x="1323126" y="1123739"/>
                  <a:pt x="1339284" y="1144514"/>
                </a:cubicBezTo>
                <a:cubicBezTo>
                  <a:pt x="1360388" y="1171647"/>
                  <a:pt x="1343002" y="1213164"/>
                  <a:pt x="1345340" y="1247459"/>
                </a:cubicBezTo>
                <a:cubicBezTo>
                  <a:pt x="1349058" y="1301982"/>
                  <a:pt x="1348466" y="1357055"/>
                  <a:pt x="1357451" y="1410961"/>
                </a:cubicBezTo>
                <a:cubicBezTo>
                  <a:pt x="1359470" y="1423072"/>
                  <a:pt x="1361311" y="1435215"/>
                  <a:pt x="1363507" y="1447295"/>
                </a:cubicBezTo>
                <a:cubicBezTo>
                  <a:pt x="1365348" y="1457421"/>
                  <a:pt x="1368106" y="1467384"/>
                  <a:pt x="1369562" y="1477573"/>
                </a:cubicBezTo>
                <a:cubicBezTo>
                  <a:pt x="1374165" y="1509794"/>
                  <a:pt x="1379177" y="1542011"/>
                  <a:pt x="1381673" y="1574463"/>
                </a:cubicBezTo>
                <a:cubicBezTo>
                  <a:pt x="1383692" y="1600704"/>
                  <a:pt x="1386308" y="1626906"/>
                  <a:pt x="1387729" y="1653186"/>
                </a:cubicBezTo>
                <a:cubicBezTo>
                  <a:pt x="1397560" y="1835051"/>
                  <a:pt x="1385992" y="1743966"/>
                  <a:pt x="1399840" y="1840911"/>
                </a:cubicBezTo>
                <a:cubicBezTo>
                  <a:pt x="1412825" y="1837665"/>
                  <a:pt x="1433139" y="1835471"/>
                  <a:pt x="1442230" y="1822744"/>
                </a:cubicBezTo>
                <a:cubicBezTo>
                  <a:pt x="1448548" y="1813899"/>
                  <a:pt x="1449843" y="1802362"/>
                  <a:pt x="1454341" y="1792466"/>
                </a:cubicBezTo>
                <a:cubicBezTo>
                  <a:pt x="1459944" y="1780139"/>
                  <a:pt x="1467300" y="1768631"/>
                  <a:pt x="1472508" y="1756132"/>
                </a:cubicBezTo>
                <a:cubicBezTo>
                  <a:pt x="1477418" y="1744348"/>
                  <a:pt x="1478910" y="1731217"/>
                  <a:pt x="1484619" y="1719798"/>
                </a:cubicBezTo>
                <a:cubicBezTo>
                  <a:pt x="1536891" y="1615257"/>
                  <a:pt x="1480827" y="1733950"/>
                  <a:pt x="1508842" y="1659242"/>
                </a:cubicBezTo>
                <a:cubicBezTo>
                  <a:pt x="1512012" y="1650789"/>
                  <a:pt x="1517170" y="1643215"/>
                  <a:pt x="1520953" y="1635019"/>
                </a:cubicBezTo>
                <a:cubicBezTo>
                  <a:pt x="1531413" y="1612355"/>
                  <a:pt x="1555441" y="1554405"/>
                  <a:pt x="1569398" y="1532074"/>
                </a:cubicBezTo>
                <a:cubicBezTo>
                  <a:pt x="1579491" y="1515926"/>
                  <a:pt x="1590557" y="1500347"/>
                  <a:pt x="1599676" y="1483629"/>
                </a:cubicBezTo>
                <a:cubicBezTo>
                  <a:pt x="1634992" y="1418883"/>
                  <a:pt x="1565534" y="1524933"/>
                  <a:pt x="1617843" y="1441239"/>
                </a:cubicBezTo>
                <a:cubicBezTo>
                  <a:pt x="1646920" y="1394716"/>
                  <a:pt x="1625693" y="1437298"/>
                  <a:pt x="1648121" y="1398850"/>
                </a:cubicBezTo>
                <a:cubicBezTo>
                  <a:pt x="1658592" y="1380899"/>
                  <a:pt x="1668720" y="1362740"/>
                  <a:pt x="1678399" y="1344349"/>
                </a:cubicBezTo>
                <a:cubicBezTo>
                  <a:pt x="1688910" y="1324378"/>
                  <a:pt x="1697066" y="1303145"/>
                  <a:pt x="1708677" y="1283793"/>
                </a:cubicBezTo>
                <a:cubicBezTo>
                  <a:pt x="1714733" y="1273700"/>
                  <a:pt x="1721580" y="1264042"/>
                  <a:pt x="1726844" y="1253515"/>
                </a:cubicBezTo>
                <a:cubicBezTo>
                  <a:pt x="1731705" y="1243792"/>
                  <a:pt x="1733841" y="1232828"/>
                  <a:pt x="1738956" y="1223237"/>
                </a:cubicBezTo>
                <a:cubicBezTo>
                  <a:pt x="1750034" y="1202466"/>
                  <a:pt x="1764761" y="1183735"/>
                  <a:pt x="1775289" y="1162680"/>
                </a:cubicBezTo>
                <a:cubicBezTo>
                  <a:pt x="1779326" y="1154606"/>
                  <a:pt x="1781985" y="1145680"/>
                  <a:pt x="1787401" y="1138458"/>
                </a:cubicBezTo>
                <a:cubicBezTo>
                  <a:pt x="1794252" y="1129323"/>
                  <a:pt x="1804772" y="1123370"/>
                  <a:pt x="1811623" y="1114235"/>
                </a:cubicBezTo>
                <a:cubicBezTo>
                  <a:pt x="1817039" y="1107013"/>
                  <a:pt x="1818727" y="1097524"/>
                  <a:pt x="1823734" y="1090013"/>
                </a:cubicBezTo>
                <a:cubicBezTo>
                  <a:pt x="1834931" y="1073218"/>
                  <a:pt x="1847957" y="1057716"/>
                  <a:pt x="1860068" y="1041568"/>
                </a:cubicBezTo>
                <a:cubicBezTo>
                  <a:pt x="1866124" y="1033494"/>
                  <a:pt x="1874487" y="1026716"/>
                  <a:pt x="1878235" y="1017345"/>
                </a:cubicBezTo>
                <a:cubicBezTo>
                  <a:pt x="1888448" y="991812"/>
                  <a:pt x="1891541" y="979417"/>
                  <a:pt x="1908513" y="956789"/>
                </a:cubicBezTo>
                <a:cubicBezTo>
                  <a:pt x="1919679" y="941901"/>
                  <a:pt x="1934030" y="929544"/>
                  <a:pt x="1944847" y="914400"/>
                </a:cubicBezTo>
                <a:cubicBezTo>
                  <a:pt x="1954306" y="901157"/>
                  <a:pt x="1959737" y="885342"/>
                  <a:pt x="1969069" y="872010"/>
                </a:cubicBezTo>
                <a:cubicBezTo>
                  <a:pt x="1973980" y="864994"/>
                  <a:pt x="1981663" y="860345"/>
                  <a:pt x="1987236" y="853843"/>
                </a:cubicBezTo>
                <a:cubicBezTo>
                  <a:pt x="1993804" y="846180"/>
                  <a:pt x="1998835" y="837284"/>
                  <a:pt x="2005403" y="829621"/>
                </a:cubicBezTo>
                <a:cubicBezTo>
                  <a:pt x="2010976" y="823119"/>
                  <a:pt x="2017997" y="817956"/>
                  <a:pt x="2023570" y="811454"/>
                </a:cubicBezTo>
                <a:cubicBezTo>
                  <a:pt x="2030138" y="803791"/>
                  <a:pt x="2035091" y="794827"/>
                  <a:pt x="2041737" y="787231"/>
                </a:cubicBezTo>
                <a:cubicBezTo>
                  <a:pt x="2049256" y="778638"/>
                  <a:pt x="2058529" y="771679"/>
                  <a:pt x="2065960" y="763009"/>
                </a:cubicBezTo>
                <a:cubicBezTo>
                  <a:pt x="2070696" y="757483"/>
                  <a:pt x="2073412" y="750433"/>
                  <a:pt x="2078071" y="744842"/>
                </a:cubicBezTo>
                <a:cubicBezTo>
                  <a:pt x="2092642" y="727357"/>
                  <a:pt x="2096542" y="726472"/>
                  <a:pt x="2114405" y="714564"/>
                </a:cubicBezTo>
                <a:cubicBezTo>
                  <a:pt x="2120460" y="706490"/>
                  <a:pt x="2126705" y="698554"/>
                  <a:pt x="2132571" y="690341"/>
                </a:cubicBezTo>
                <a:cubicBezTo>
                  <a:pt x="2136801" y="684419"/>
                  <a:pt x="2146110" y="679311"/>
                  <a:pt x="2144683" y="672174"/>
                </a:cubicBezTo>
                <a:cubicBezTo>
                  <a:pt x="2143733" y="667422"/>
                  <a:pt x="2102354" y="647979"/>
                  <a:pt x="2102293" y="647952"/>
                </a:cubicBezTo>
                <a:cubicBezTo>
                  <a:pt x="2092360" y="643537"/>
                  <a:pt x="2081558" y="641046"/>
                  <a:pt x="2072015" y="635841"/>
                </a:cubicBezTo>
                <a:cubicBezTo>
                  <a:pt x="2006576" y="600147"/>
                  <a:pt x="2059924" y="619698"/>
                  <a:pt x="2017514" y="605563"/>
                </a:cubicBezTo>
                <a:cubicBezTo>
                  <a:pt x="2011459" y="601526"/>
                  <a:pt x="2005270" y="597681"/>
                  <a:pt x="1999348" y="593451"/>
                </a:cubicBezTo>
                <a:cubicBezTo>
                  <a:pt x="1988330" y="585581"/>
                  <a:pt x="1969802" y="570309"/>
                  <a:pt x="1956958" y="563173"/>
                </a:cubicBezTo>
                <a:cubicBezTo>
                  <a:pt x="1945121" y="556597"/>
                  <a:pt x="1931643" y="552876"/>
                  <a:pt x="1920624" y="545006"/>
                </a:cubicBezTo>
                <a:cubicBezTo>
                  <a:pt x="1903163" y="532534"/>
                  <a:pt x="1888663" y="516354"/>
                  <a:pt x="1872179" y="502617"/>
                </a:cubicBezTo>
                <a:cubicBezTo>
                  <a:pt x="1864426" y="496156"/>
                  <a:pt x="1855620" y="491018"/>
                  <a:pt x="1847957" y="484450"/>
                </a:cubicBezTo>
                <a:cubicBezTo>
                  <a:pt x="1841455" y="478877"/>
                  <a:pt x="1836418" y="471706"/>
                  <a:pt x="1829790" y="466283"/>
                </a:cubicBezTo>
                <a:cubicBezTo>
                  <a:pt x="1814167" y="453501"/>
                  <a:pt x="1795618" y="444222"/>
                  <a:pt x="1781345" y="429949"/>
                </a:cubicBezTo>
                <a:cubicBezTo>
                  <a:pt x="1767215" y="415819"/>
                  <a:pt x="1754942" y="399549"/>
                  <a:pt x="1738956" y="387560"/>
                </a:cubicBezTo>
                <a:cubicBezTo>
                  <a:pt x="1722808" y="375449"/>
                  <a:pt x="1704784" y="365499"/>
                  <a:pt x="1690511" y="351226"/>
                </a:cubicBezTo>
                <a:cubicBezTo>
                  <a:pt x="1645432" y="306147"/>
                  <a:pt x="1700788" y="363216"/>
                  <a:pt x="1654177" y="308837"/>
                </a:cubicBezTo>
                <a:cubicBezTo>
                  <a:pt x="1638994" y="291124"/>
                  <a:pt x="1630934" y="286863"/>
                  <a:pt x="1611787" y="272503"/>
                </a:cubicBezTo>
                <a:cubicBezTo>
                  <a:pt x="1558636" y="192774"/>
                  <a:pt x="1612083" y="267801"/>
                  <a:pt x="1569398" y="218002"/>
                </a:cubicBezTo>
                <a:cubicBezTo>
                  <a:pt x="1562830" y="210339"/>
                  <a:pt x="1557877" y="201375"/>
                  <a:pt x="1551231" y="193780"/>
                </a:cubicBezTo>
                <a:cubicBezTo>
                  <a:pt x="1543712" y="185187"/>
                  <a:pt x="1534440" y="178227"/>
                  <a:pt x="1527009" y="169557"/>
                </a:cubicBezTo>
                <a:cubicBezTo>
                  <a:pt x="1500097" y="138160"/>
                  <a:pt x="1531715" y="162602"/>
                  <a:pt x="1496730" y="139279"/>
                </a:cubicBezTo>
                <a:cubicBezTo>
                  <a:pt x="1466174" y="93444"/>
                  <a:pt x="1482801" y="113237"/>
                  <a:pt x="1448285" y="78723"/>
                </a:cubicBezTo>
                <a:cubicBezTo>
                  <a:pt x="1442229" y="66612"/>
                  <a:pt x="1437085" y="54000"/>
                  <a:pt x="1430118" y="42389"/>
                </a:cubicBezTo>
                <a:cubicBezTo>
                  <a:pt x="1402623" y="-3438"/>
                  <a:pt x="1418622" y="38174"/>
                  <a:pt x="1405896" y="0"/>
                </a:cubicBezTo>
                <a:cubicBezTo>
                  <a:pt x="1377109" y="43179"/>
                  <a:pt x="1392646" y="11886"/>
                  <a:pt x="1399840" y="109001"/>
                </a:cubicBezTo>
                <a:cubicBezTo>
                  <a:pt x="1401777" y="135153"/>
                  <a:pt x="1408321" y="213177"/>
                  <a:pt x="1411952" y="242225"/>
                </a:cubicBezTo>
                <a:cubicBezTo>
                  <a:pt x="1414536" y="262901"/>
                  <a:pt x="1419926" y="288156"/>
                  <a:pt x="1424063" y="308837"/>
                </a:cubicBezTo>
                <a:cubicBezTo>
                  <a:pt x="1426081" y="329022"/>
                  <a:pt x="1427437" y="349285"/>
                  <a:pt x="1430118" y="369393"/>
                </a:cubicBezTo>
                <a:cubicBezTo>
                  <a:pt x="1431478" y="379595"/>
                  <a:pt x="1434718" y="389482"/>
                  <a:pt x="1436174" y="399671"/>
                </a:cubicBezTo>
                <a:cubicBezTo>
                  <a:pt x="1450562" y="500383"/>
                  <a:pt x="1434594" y="415987"/>
                  <a:pt x="1448285" y="484450"/>
                </a:cubicBezTo>
                <a:cubicBezTo>
                  <a:pt x="1447298" y="495303"/>
                  <a:pt x="1452728" y="553079"/>
                  <a:pt x="1430118" y="569229"/>
                </a:cubicBezTo>
                <a:cubicBezTo>
                  <a:pt x="1421273" y="575547"/>
                  <a:pt x="1410018" y="577523"/>
                  <a:pt x="1399840" y="581340"/>
                </a:cubicBezTo>
                <a:cubicBezTo>
                  <a:pt x="1393863" y="583581"/>
                  <a:pt x="1387729" y="585377"/>
                  <a:pt x="1381673" y="587396"/>
                </a:cubicBezTo>
                <a:cubicBezTo>
                  <a:pt x="1359469" y="585377"/>
                  <a:pt x="1337162" y="584287"/>
                  <a:pt x="1315062" y="581340"/>
                </a:cubicBezTo>
                <a:cubicBezTo>
                  <a:pt x="1306812" y="580240"/>
                  <a:pt x="1299049" y="576652"/>
                  <a:pt x="1290839" y="575284"/>
                </a:cubicBezTo>
                <a:cubicBezTo>
                  <a:pt x="1274786" y="572609"/>
                  <a:pt x="1258542" y="571247"/>
                  <a:pt x="1242394" y="569229"/>
                </a:cubicBezTo>
                <a:lnTo>
                  <a:pt x="1121281" y="575284"/>
                </a:lnTo>
                <a:lnTo>
                  <a:pt x="1024391" y="581340"/>
                </a:lnTo>
                <a:cubicBezTo>
                  <a:pt x="961840" y="584002"/>
                  <a:pt x="899242" y="585377"/>
                  <a:pt x="836667" y="587396"/>
                </a:cubicBezTo>
                <a:lnTo>
                  <a:pt x="679220" y="599507"/>
                </a:lnTo>
                <a:cubicBezTo>
                  <a:pt x="578273" y="599507"/>
                  <a:pt x="477366" y="595470"/>
                  <a:pt x="376439" y="593451"/>
                </a:cubicBezTo>
                <a:cubicBezTo>
                  <a:pt x="364328" y="591433"/>
                  <a:pt x="352091" y="590059"/>
                  <a:pt x="340105" y="587396"/>
                </a:cubicBezTo>
                <a:cubicBezTo>
                  <a:pt x="333874" y="586011"/>
                  <a:pt x="328321" y="581340"/>
                  <a:pt x="321938" y="581340"/>
                </a:cubicBezTo>
                <a:cubicBezTo>
                  <a:pt x="306380" y="581340"/>
                  <a:pt x="185206" y="591725"/>
                  <a:pt x="164492" y="593451"/>
                </a:cubicBezTo>
                <a:cubicBezTo>
                  <a:pt x="7050" y="587154"/>
                  <a:pt x="-37403" y="587396"/>
                  <a:pt x="31268" y="587396"/>
                </a:cubicBezTo>
              </a:path>
            </a:pathLst>
          </a:cu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390;p21">
            <a:extLst>
              <a:ext uri="{FF2B5EF4-FFF2-40B4-BE49-F238E27FC236}">
                <a16:creationId xmlns:a16="http://schemas.microsoft.com/office/drawing/2014/main" id="{BF0EB5E7-DD2E-7112-6C0C-AF02E6312FDF}"/>
              </a:ext>
            </a:extLst>
          </p:cNvPr>
          <p:cNvSpPr/>
          <p:nvPr/>
        </p:nvSpPr>
        <p:spPr>
          <a:xfrm rot="3602198">
            <a:off x="7500431" y="3196544"/>
            <a:ext cx="1024156" cy="515455"/>
          </a:xfrm>
          <a:custGeom>
            <a:avLst/>
            <a:gdLst/>
            <a:ahLst/>
            <a:cxnLst/>
            <a:rect l="l" t="t" r="r" b="b"/>
            <a:pathLst>
              <a:path w="2144830" h="1840911" extrusionOk="0">
                <a:moveTo>
                  <a:pt x="37324" y="520784"/>
                </a:moveTo>
                <a:cubicBezTo>
                  <a:pt x="51454" y="577303"/>
                  <a:pt x="65987" y="633723"/>
                  <a:pt x="79713" y="690341"/>
                </a:cubicBezTo>
                <a:cubicBezTo>
                  <a:pt x="82138" y="700344"/>
                  <a:pt x="83536" y="710572"/>
                  <a:pt x="85769" y="720619"/>
                </a:cubicBezTo>
                <a:cubicBezTo>
                  <a:pt x="87574" y="728744"/>
                  <a:pt x="90019" y="736717"/>
                  <a:pt x="91824" y="744842"/>
                </a:cubicBezTo>
                <a:cubicBezTo>
                  <a:pt x="94057" y="754889"/>
                  <a:pt x="95566" y="765091"/>
                  <a:pt x="97880" y="775120"/>
                </a:cubicBezTo>
                <a:cubicBezTo>
                  <a:pt x="97889" y="775159"/>
                  <a:pt x="113014" y="835658"/>
                  <a:pt x="116047" y="847788"/>
                </a:cubicBezTo>
                <a:cubicBezTo>
                  <a:pt x="118066" y="855862"/>
                  <a:pt x="120735" y="863801"/>
                  <a:pt x="122103" y="872010"/>
                </a:cubicBezTo>
                <a:cubicBezTo>
                  <a:pt x="130504" y="922423"/>
                  <a:pt x="126421" y="896189"/>
                  <a:pt x="134214" y="950733"/>
                </a:cubicBezTo>
                <a:cubicBezTo>
                  <a:pt x="136232" y="978993"/>
                  <a:pt x="140269" y="1007180"/>
                  <a:pt x="140269" y="1035512"/>
                </a:cubicBezTo>
                <a:cubicBezTo>
                  <a:pt x="140269" y="1363226"/>
                  <a:pt x="101904" y="1241353"/>
                  <a:pt x="140269" y="1356461"/>
                </a:cubicBezTo>
                <a:cubicBezTo>
                  <a:pt x="146325" y="1352424"/>
                  <a:pt x="151926" y="1347604"/>
                  <a:pt x="158436" y="1344349"/>
                </a:cubicBezTo>
                <a:cubicBezTo>
                  <a:pt x="173066" y="1337034"/>
                  <a:pt x="185317" y="1338054"/>
                  <a:pt x="200826" y="1332238"/>
                </a:cubicBezTo>
                <a:cubicBezTo>
                  <a:pt x="209278" y="1329068"/>
                  <a:pt x="216484" y="1322982"/>
                  <a:pt x="225048" y="1320127"/>
                </a:cubicBezTo>
                <a:cubicBezTo>
                  <a:pt x="240839" y="1314863"/>
                  <a:pt x="257702" y="1313279"/>
                  <a:pt x="273493" y="1308015"/>
                </a:cubicBezTo>
                <a:lnTo>
                  <a:pt x="309827" y="1295904"/>
                </a:lnTo>
                <a:cubicBezTo>
                  <a:pt x="359986" y="1279185"/>
                  <a:pt x="280300" y="1305456"/>
                  <a:pt x="370383" y="1277737"/>
                </a:cubicBezTo>
                <a:cubicBezTo>
                  <a:pt x="382585" y="1273982"/>
                  <a:pt x="394606" y="1269663"/>
                  <a:pt x="406717" y="1265626"/>
                </a:cubicBezTo>
                <a:cubicBezTo>
                  <a:pt x="421122" y="1260824"/>
                  <a:pt x="433890" y="1256051"/>
                  <a:pt x="449107" y="1253515"/>
                </a:cubicBezTo>
                <a:cubicBezTo>
                  <a:pt x="607869" y="1227056"/>
                  <a:pt x="472566" y="1251813"/>
                  <a:pt x="582330" y="1235348"/>
                </a:cubicBezTo>
                <a:cubicBezTo>
                  <a:pt x="606615" y="1231705"/>
                  <a:pt x="630815" y="1227505"/>
                  <a:pt x="654998" y="1223237"/>
                </a:cubicBezTo>
                <a:cubicBezTo>
                  <a:pt x="679430" y="1218925"/>
                  <a:pt x="696461" y="1213919"/>
                  <a:pt x="721610" y="1211125"/>
                </a:cubicBezTo>
                <a:cubicBezTo>
                  <a:pt x="745768" y="1208441"/>
                  <a:pt x="770104" y="1207614"/>
                  <a:pt x="794277" y="1205070"/>
                </a:cubicBezTo>
                <a:cubicBezTo>
                  <a:pt x="808472" y="1203576"/>
                  <a:pt x="822491" y="1200682"/>
                  <a:pt x="836667" y="1199014"/>
                </a:cubicBezTo>
                <a:cubicBezTo>
                  <a:pt x="856814" y="1196644"/>
                  <a:pt x="877038" y="1194977"/>
                  <a:pt x="897223" y="1192959"/>
                </a:cubicBezTo>
                <a:cubicBezTo>
                  <a:pt x="918994" y="1187516"/>
                  <a:pt x="928665" y="1184690"/>
                  <a:pt x="951724" y="1180847"/>
                </a:cubicBezTo>
                <a:cubicBezTo>
                  <a:pt x="997907" y="1173150"/>
                  <a:pt x="1044820" y="1170376"/>
                  <a:pt x="1091003" y="1162680"/>
                </a:cubicBezTo>
                <a:cubicBezTo>
                  <a:pt x="1103114" y="1160662"/>
                  <a:pt x="1115297" y="1159033"/>
                  <a:pt x="1127337" y="1156625"/>
                </a:cubicBezTo>
                <a:cubicBezTo>
                  <a:pt x="1135498" y="1154993"/>
                  <a:pt x="1143321" y="1151746"/>
                  <a:pt x="1151560" y="1150569"/>
                </a:cubicBezTo>
                <a:cubicBezTo>
                  <a:pt x="1171642" y="1147700"/>
                  <a:pt x="1191954" y="1146754"/>
                  <a:pt x="1212116" y="1144514"/>
                </a:cubicBezTo>
                <a:cubicBezTo>
                  <a:pt x="1228290" y="1142717"/>
                  <a:pt x="1244413" y="1140477"/>
                  <a:pt x="1260561" y="1138458"/>
                </a:cubicBezTo>
                <a:cubicBezTo>
                  <a:pt x="1286802" y="1140477"/>
                  <a:pt x="1323126" y="1123739"/>
                  <a:pt x="1339284" y="1144514"/>
                </a:cubicBezTo>
                <a:cubicBezTo>
                  <a:pt x="1360388" y="1171647"/>
                  <a:pt x="1343002" y="1213164"/>
                  <a:pt x="1345340" y="1247459"/>
                </a:cubicBezTo>
                <a:cubicBezTo>
                  <a:pt x="1349058" y="1301982"/>
                  <a:pt x="1348466" y="1357055"/>
                  <a:pt x="1357451" y="1410961"/>
                </a:cubicBezTo>
                <a:cubicBezTo>
                  <a:pt x="1359470" y="1423072"/>
                  <a:pt x="1361311" y="1435215"/>
                  <a:pt x="1363507" y="1447295"/>
                </a:cubicBezTo>
                <a:cubicBezTo>
                  <a:pt x="1365348" y="1457421"/>
                  <a:pt x="1368106" y="1467384"/>
                  <a:pt x="1369562" y="1477573"/>
                </a:cubicBezTo>
                <a:cubicBezTo>
                  <a:pt x="1374165" y="1509794"/>
                  <a:pt x="1379177" y="1542011"/>
                  <a:pt x="1381673" y="1574463"/>
                </a:cubicBezTo>
                <a:cubicBezTo>
                  <a:pt x="1383692" y="1600704"/>
                  <a:pt x="1386308" y="1626906"/>
                  <a:pt x="1387729" y="1653186"/>
                </a:cubicBezTo>
                <a:cubicBezTo>
                  <a:pt x="1397560" y="1835051"/>
                  <a:pt x="1385992" y="1743966"/>
                  <a:pt x="1399840" y="1840911"/>
                </a:cubicBezTo>
                <a:cubicBezTo>
                  <a:pt x="1412825" y="1837665"/>
                  <a:pt x="1433139" y="1835471"/>
                  <a:pt x="1442230" y="1822744"/>
                </a:cubicBezTo>
                <a:cubicBezTo>
                  <a:pt x="1448548" y="1813899"/>
                  <a:pt x="1449843" y="1802362"/>
                  <a:pt x="1454341" y="1792466"/>
                </a:cubicBezTo>
                <a:cubicBezTo>
                  <a:pt x="1459944" y="1780139"/>
                  <a:pt x="1467300" y="1768631"/>
                  <a:pt x="1472508" y="1756132"/>
                </a:cubicBezTo>
                <a:cubicBezTo>
                  <a:pt x="1477418" y="1744348"/>
                  <a:pt x="1478910" y="1731217"/>
                  <a:pt x="1484619" y="1719798"/>
                </a:cubicBezTo>
                <a:cubicBezTo>
                  <a:pt x="1536891" y="1615257"/>
                  <a:pt x="1480827" y="1733950"/>
                  <a:pt x="1508842" y="1659242"/>
                </a:cubicBezTo>
                <a:cubicBezTo>
                  <a:pt x="1512012" y="1650789"/>
                  <a:pt x="1517170" y="1643215"/>
                  <a:pt x="1520953" y="1635019"/>
                </a:cubicBezTo>
                <a:cubicBezTo>
                  <a:pt x="1531413" y="1612355"/>
                  <a:pt x="1555441" y="1554405"/>
                  <a:pt x="1569398" y="1532074"/>
                </a:cubicBezTo>
                <a:cubicBezTo>
                  <a:pt x="1579491" y="1515926"/>
                  <a:pt x="1590557" y="1500347"/>
                  <a:pt x="1599676" y="1483629"/>
                </a:cubicBezTo>
                <a:cubicBezTo>
                  <a:pt x="1634992" y="1418883"/>
                  <a:pt x="1565534" y="1524933"/>
                  <a:pt x="1617843" y="1441239"/>
                </a:cubicBezTo>
                <a:cubicBezTo>
                  <a:pt x="1646920" y="1394716"/>
                  <a:pt x="1625693" y="1437298"/>
                  <a:pt x="1648121" y="1398850"/>
                </a:cubicBezTo>
                <a:cubicBezTo>
                  <a:pt x="1658592" y="1380899"/>
                  <a:pt x="1668720" y="1362740"/>
                  <a:pt x="1678399" y="1344349"/>
                </a:cubicBezTo>
                <a:cubicBezTo>
                  <a:pt x="1688910" y="1324378"/>
                  <a:pt x="1697066" y="1303145"/>
                  <a:pt x="1708677" y="1283793"/>
                </a:cubicBezTo>
                <a:cubicBezTo>
                  <a:pt x="1714733" y="1273700"/>
                  <a:pt x="1721580" y="1264042"/>
                  <a:pt x="1726844" y="1253515"/>
                </a:cubicBezTo>
                <a:cubicBezTo>
                  <a:pt x="1731705" y="1243792"/>
                  <a:pt x="1733841" y="1232828"/>
                  <a:pt x="1738956" y="1223237"/>
                </a:cubicBezTo>
                <a:cubicBezTo>
                  <a:pt x="1750034" y="1202466"/>
                  <a:pt x="1764761" y="1183735"/>
                  <a:pt x="1775289" y="1162680"/>
                </a:cubicBezTo>
                <a:cubicBezTo>
                  <a:pt x="1779326" y="1154606"/>
                  <a:pt x="1781985" y="1145680"/>
                  <a:pt x="1787401" y="1138458"/>
                </a:cubicBezTo>
                <a:cubicBezTo>
                  <a:pt x="1794252" y="1129323"/>
                  <a:pt x="1804772" y="1123370"/>
                  <a:pt x="1811623" y="1114235"/>
                </a:cubicBezTo>
                <a:cubicBezTo>
                  <a:pt x="1817039" y="1107013"/>
                  <a:pt x="1818727" y="1097524"/>
                  <a:pt x="1823734" y="1090013"/>
                </a:cubicBezTo>
                <a:cubicBezTo>
                  <a:pt x="1834931" y="1073218"/>
                  <a:pt x="1847957" y="1057716"/>
                  <a:pt x="1860068" y="1041568"/>
                </a:cubicBezTo>
                <a:cubicBezTo>
                  <a:pt x="1866124" y="1033494"/>
                  <a:pt x="1874487" y="1026716"/>
                  <a:pt x="1878235" y="1017345"/>
                </a:cubicBezTo>
                <a:cubicBezTo>
                  <a:pt x="1888448" y="991812"/>
                  <a:pt x="1891541" y="979417"/>
                  <a:pt x="1908513" y="956789"/>
                </a:cubicBezTo>
                <a:cubicBezTo>
                  <a:pt x="1919679" y="941901"/>
                  <a:pt x="1934030" y="929544"/>
                  <a:pt x="1944847" y="914400"/>
                </a:cubicBezTo>
                <a:cubicBezTo>
                  <a:pt x="1954306" y="901157"/>
                  <a:pt x="1959737" y="885342"/>
                  <a:pt x="1969069" y="872010"/>
                </a:cubicBezTo>
                <a:cubicBezTo>
                  <a:pt x="1973980" y="864994"/>
                  <a:pt x="1981663" y="860345"/>
                  <a:pt x="1987236" y="853843"/>
                </a:cubicBezTo>
                <a:cubicBezTo>
                  <a:pt x="1993804" y="846180"/>
                  <a:pt x="1998835" y="837284"/>
                  <a:pt x="2005403" y="829621"/>
                </a:cubicBezTo>
                <a:cubicBezTo>
                  <a:pt x="2010976" y="823119"/>
                  <a:pt x="2017997" y="817956"/>
                  <a:pt x="2023570" y="811454"/>
                </a:cubicBezTo>
                <a:cubicBezTo>
                  <a:pt x="2030138" y="803791"/>
                  <a:pt x="2035091" y="794827"/>
                  <a:pt x="2041737" y="787231"/>
                </a:cubicBezTo>
                <a:cubicBezTo>
                  <a:pt x="2049256" y="778638"/>
                  <a:pt x="2058529" y="771679"/>
                  <a:pt x="2065960" y="763009"/>
                </a:cubicBezTo>
                <a:cubicBezTo>
                  <a:pt x="2070696" y="757483"/>
                  <a:pt x="2073412" y="750433"/>
                  <a:pt x="2078071" y="744842"/>
                </a:cubicBezTo>
                <a:cubicBezTo>
                  <a:pt x="2092642" y="727357"/>
                  <a:pt x="2096542" y="726472"/>
                  <a:pt x="2114405" y="714564"/>
                </a:cubicBezTo>
                <a:cubicBezTo>
                  <a:pt x="2120460" y="706490"/>
                  <a:pt x="2126705" y="698554"/>
                  <a:pt x="2132571" y="690341"/>
                </a:cubicBezTo>
                <a:cubicBezTo>
                  <a:pt x="2136801" y="684419"/>
                  <a:pt x="2146110" y="679311"/>
                  <a:pt x="2144683" y="672174"/>
                </a:cubicBezTo>
                <a:cubicBezTo>
                  <a:pt x="2143733" y="667422"/>
                  <a:pt x="2102354" y="647979"/>
                  <a:pt x="2102293" y="647952"/>
                </a:cubicBezTo>
                <a:cubicBezTo>
                  <a:pt x="2092360" y="643537"/>
                  <a:pt x="2081558" y="641046"/>
                  <a:pt x="2072015" y="635841"/>
                </a:cubicBezTo>
                <a:cubicBezTo>
                  <a:pt x="2006576" y="600147"/>
                  <a:pt x="2059924" y="619698"/>
                  <a:pt x="2017514" y="605563"/>
                </a:cubicBezTo>
                <a:cubicBezTo>
                  <a:pt x="2011459" y="601526"/>
                  <a:pt x="2005270" y="597681"/>
                  <a:pt x="1999348" y="593451"/>
                </a:cubicBezTo>
                <a:cubicBezTo>
                  <a:pt x="1988330" y="585581"/>
                  <a:pt x="1969802" y="570309"/>
                  <a:pt x="1956958" y="563173"/>
                </a:cubicBezTo>
                <a:cubicBezTo>
                  <a:pt x="1945121" y="556597"/>
                  <a:pt x="1931643" y="552876"/>
                  <a:pt x="1920624" y="545006"/>
                </a:cubicBezTo>
                <a:cubicBezTo>
                  <a:pt x="1903163" y="532534"/>
                  <a:pt x="1888663" y="516354"/>
                  <a:pt x="1872179" y="502617"/>
                </a:cubicBezTo>
                <a:cubicBezTo>
                  <a:pt x="1864426" y="496156"/>
                  <a:pt x="1855620" y="491018"/>
                  <a:pt x="1847957" y="484450"/>
                </a:cubicBezTo>
                <a:cubicBezTo>
                  <a:pt x="1841455" y="478877"/>
                  <a:pt x="1836418" y="471706"/>
                  <a:pt x="1829790" y="466283"/>
                </a:cubicBezTo>
                <a:cubicBezTo>
                  <a:pt x="1814167" y="453501"/>
                  <a:pt x="1795618" y="444222"/>
                  <a:pt x="1781345" y="429949"/>
                </a:cubicBezTo>
                <a:cubicBezTo>
                  <a:pt x="1767215" y="415819"/>
                  <a:pt x="1754942" y="399549"/>
                  <a:pt x="1738956" y="387560"/>
                </a:cubicBezTo>
                <a:cubicBezTo>
                  <a:pt x="1722808" y="375449"/>
                  <a:pt x="1704784" y="365499"/>
                  <a:pt x="1690511" y="351226"/>
                </a:cubicBezTo>
                <a:cubicBezTo>
                  <a:pt x="1645432" y="306147"/>
                  <a:pt x="1700788" y="363216"/>
                  <a:pt x="1654177" y="308837"/>
                </a:cubicBezTo>
                <a:cubicBezTo>
                  <a:pt x="1638994" y="291124"/>
                  <a:pt x="1630934" y="286863"/>
                  <a:pt x="1611787" y="272503"/>
                </a:cubicBezTo>
                <a:cubicBezTo>
                  <a:pt x="1558636" y="192774"/>
                  <a:pt x="1612083" y="267801"/>
                  <a:pt x="1569398" y="218002"/>
                </a:cubicBezTo>
                <a:cubicBezTo>
                  <a:pt x="1562830" y="210339"/>
                  <a:pt x="1557877" y="201375"/>
                  <a:pt x="1551231" y="193780"/>
                </a:cubicBezTo>
                <a:cubicBezTo>
                  <a:pt x="1543712" y="185187"/>
                  <a:pt x="1534440" y="178227"/>
                  <a:pt x="1527009" y="169557"/>
                </a:cubicBezTo>
                <a:cubicBezTo>
                  <a:pt x="1500097" y="138160"/>
                  <a:pt x="1531715" y="162602"/>
                  <a:pt x="1496730" y="139279"/>
                </a:cubicBezTo>
                <a:cubicBezTo>
                  <a:pt x="1466174" y="93444"/>
                  <a:pt x="1482801" y="113237"/>
                  <a:pt x="1448285" y="78723"/>
                </a:cubicBezTo>
                <a:cubicBezTo>
                  <a:pt x="1442229" y="66612"/>
                  <a:pt x="1437085" y="54000"/>
                  <a:pt x="1430118" y="42389"/>
                </a:cubicBezTo>
                <a:cubicBezTo>
                  <a:pt x="1402623" y="-3438"/>
                  <a:pt x="1418622" y="38174"/>
                  <a:pt x="1405896" y="0"/>
                </a:cubicBezTo>
                <a:cubicBezTo>
                  <a:pt x="1377109" y="43179"/>
                  <a:pt x="1392646" y="11886"/>
                  <a:pt x="1399840" y="109001"/>
                </a:cubicBezTo>
                <a:cubicBezTo>
                  <a:pt x="1401777" y="135153"/>
                  <a:pt x="1408321" y="213177"/>
                  <a:pt x="1411952" y="242225"/>
                </a:cubicBezTo>
                <a:cubicBezTo>
                  <a:pt x="1414536" y="262901"/>
                  <a:pt x="1419926" y="288156"/>
                  <a:pt x="1424063" y="308837"/>
                </a:cubicBezTo>
                <a:cubicBezTo>
                  <a:pt x="1426081" y="329022"/>
                  <a:pt x="1427437" y="349285"/>
                  <a:pt x="1430118" y="369393"/>
                </a:cubicBezTo>
                <a:cubicBezTo>
                  <a:pt x="1431478" y="379595"/>
                  <a:pt x="1434718" y="389482"/>
                  <a:pt x="1436174" y="399671"/>
                </a:cubicBezTo>
                <a:cubicBezTo>
                  <a:pt x="1450562" y="500383"/>
                  <a:pt x="1434594" y="415987"/>
                  <a:pt x="1448285" y="484450"/>
                </a:cubicBezTo>
                <a:cubicBezTo>
                  <a:pt x="1447298" y="495303"/>
                  <a:pt x="1452728" y="553079"/>
                  <a:pt x="1430118" y="569229"/>
                </a:cubicBezTo>
                <a:cubicBezTo>
                  <a:pt x="1421273" y="575547"/>
                  <a:pt x="1410018" y="577523"/>
                  <a:pt x="1399840" y="581340"/>
                </a:cubicBezTo>
                <a:cubicBezTo>
                  <a:pt x="1393863" y="583581"/>
                  <a:pt x="1387729" y="585377"/>
                  <a:pt x="1381673" y="587396"/>
                </a:cubicBezTo>
                <a:cubicBezTo>
                  <a:pt x="1359469" y="585377"/>
                  <a:pt x="1337162" y="584287"/>
                  <a:pt x="1315062" y="581340"/>
                </a:cubicBezTo>
                <a:cubicBezTo>
                  <a:pt x="1306812" y="580240"/>
                  <a:pt x="1299049" y="576652"/>
                  <a:pt x="1290839" y="575284"/>
                </a:cubicBezTo>
                <a:cubicBezTo>
                  <a:pt x="1274786" y="572609"/>
                  <a:pt x="1258542" y="571247"/>
                  <a:pt x="1242394" y="569229"/>
                </a:cubicBezTo>
                <a:lnTo>
                  <a:pt x="1121281" y="575284"/>
                </a:lnTo>
                <a:lnTo>
                  <a:pt x="1024391" y="581340"/>
                </a:lnTo>
                <a:cubicBezTo>
                  <a:pt x="961840" y="584002"/>
                  <a:pt x="899242" y="585377"/>
                  <a:pt x="836667" y="587396"/>
                </a:cubicBezTo>
                <a:lnTo>
                  <a:pt x="679220" y="599507"/>
                </a:lnTo>
                <a:cubicBezTo>
                  <a:pt x="578273" y="599507"/>
                  <a:pt x="477366" y="595470"/>
                  <a:pt x="376439" y="593451"/>
                </a:cubicBezTo>
                <a:cubicBezTo>
                  <a:pt x="364328" y="591433"/>
                  <a:pt x="352091" y="590059"/>
                  <a:pt x="340105" y="587396"/>
                </a:cubicBezTo>
                <a:cubicBezTo>
                  <a:pt x="333874" y="586011"/>
                  <a:pt x="328321" y="581340"/>
                  <a:pt x="321938" y="581340"/>
                </a:cubicBezTo>
                <a:cubicBezTo>
                  <a:pt x="306380" y="581340"/>
                  <a:pt x="185206" y="591725"/>
                  <a:pt x="164492" y="593451"/>
                </a:cubicBezTo>
                <a:cubicBezTo>
                  <a:pt x="7050" y="587154"/>
                  <a:pt x="-37403" y="587396"/>
                  <a:pt x="31268" y="587396"/>
                </a:cubicBezTo>
              </a:path>
            </a:pathLst>
          </a:cu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694A906-C6C4-24A9-AFD9-247203F8C9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1356" y="3887674"/>
            <a:ext cx="1144715" cy="114471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E6D3FE4-BAA8-1BE2-AE10-57C934F475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4036" y="3992990"/>
            <a:ext cx="989713" cy="989713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7AAA2FA-39A6-2E5C-5564-F84DD399AF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0218" y="4026629"/>
            <a:ext cx="970856" cy="97085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3A06050-FF38-B8BC-206F-BD4EA9ED46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9911" y="3841882"/>
            <a:ext cx="1155603" cy="1155603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F13C5AE4-5FC8-A502-9843-E9E39EE689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5961" y="3269524"/>
            <a:ext cx="1144716" cy="1144716"/>
          </a:xfrm>
          <a:prstGeom prst="rect">
            <a:avLst/>
          </a:prstGeom>
        </p:spPr>
      </p:pic>
      <p:sp>
        <p:nvSpPr>
          <p:cNvPr id="29" name="Google Shape;666;p31">
            <a:extLst>
              <a:ext uri="{FF2B5EF4-FFF2-40B4-BE49-F238E27FC236}">
                <a16:creationId xmlns:a16="http://schemas.microsoft.com/office/drawing/2014/main" id="{6881F1A5-9CE6-A34D-5327-0E8E872626D6}"/>
              </a:ext>
            </a:extLst>
          </p:cNvPr>
          <p:cNvSpPr txBox="1">
            <a:spLocks/>
          </p:cNvSpPr>
          <p:nvPr/>
        </p:nvSpPr>
        <p:spPr>
          <a:xfrm>
            <a:off x="62035" y="744186"/>
            <a:ext cx="3349868" cy="6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uk-UA" sz="1800" dirty="0">
                <a:solidFill>
                  <a:schemeClr val="bg1"/>
                </a:solidFill>
              </a:rPr>
              <a:t>1) Реєстрація / Логін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30" name="Google Shape;666;p31">
            <a:extLst>
              <a:ext uri="{FF2B5EF4-FFF2-40B4-BE49-F238E27FC236}">
                <a16:creationId xmlns:a16="http://schemas.microsoft.com/office/drawing/2014/main" id="{71B3C797-ECAB-A17D-5005-01D6873FEE78}"/>
              </a:ext>
            </a:extLst>
          </p:cNvPr>
          <p:cNvSpPr txBox="1">
            <a:spLocks/>
          </p:cNvSpPr>
          <p:nvPr/>
        </p:nvSpPr>
        <p:spPr>
          <a:xfrm>
            <a:off x="3405377" y="745015"/>
            <a:ext cx="2103758" cy="6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uk-UA" sz="1800" dirty="0">
                <a:solidFill>
                  <a:schemeClr val="bg1"/>
                </a:solidFill>
              </a:rPr>
              <a:t>2) Гаманець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31" name="Google Shape;666;p31">
            <a:extLst>
              <a:ext uri="{FF2B5EF4-FFF2-40B4-BE49-F238E27FC236}">
                <a16:creationId xmlns:a16="http://schemas.microsoft.com/office/drawing/2014/main" id="{50742B5A-0364-C815-D328-3E19ACB3E928}"/>
              </a:ext>
            </a:extLst>
          </p:cNvPr>
          <p:cNvSpPr txBox="1">
            <a:spLocks/>
          </p:cNvSpPr>
          <p:nvPr/>
        </p:nvSpPr>
        <p:spPr>
          <a:xfrm>
            <a:off x="6387788" y="770388"/>
            <a:ext cx="2103758" cy="6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uk-UA" sz="1800" dirty="0">
                <a:solidFill>
                  <a:schemeClr val="bg1"/>
                </a:solidFill>
              </a:rPr>
              <a:t>3) Статистика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32" name="Google Shape;666;p31">
            <a:extLst>
              <a:ext uri="{FF2B5EF4-FFF2-40B4-BE49-F238E27FC236}">
                <a16:creationId xmlns:a16="http://schemas.microsoft.com/office/drawing/2014/main" id="{86410975-1A72-E1D5-791F-749BFE5060FB}"/>
              </a:ext>
            </a:extLst>
          </p:cNvPr>
          <p:cNvSpPr txBox="1">
            <a:spLocks/>
          </p:cNvSpPr>
          <p:nvPr/>
        </p:nvSpPr>
        <p:spPr>
          <a:xfrm rot="17775536">
            <a:off x="2314926" y="3039866"/>
            <a:ext cx="2103758" cy="6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uk-UA" sz="1800" dirty="0">
                <a:solidFill>
                  <a:schemeClr val="bg1"/>
                </a:solidFill>
              </a:rPr>
              <a:t>Доходи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33" name="Google Shape;666;p31">
            <a:extLst>
              <a:ext uri="{FF2B5EF4-FFF2-40B4-BE49-F238E27FC236}">
                <a16:creationId xmlns:a16="http://schemas.microsoft.com/office/drawing/2014/main" id="{36BED251-DD74-859A-F5DF-B89A5E2DCE3A}"/>
              </a:ext>
            </a:extLst>
          </p:cNvPr>
          <p:cNvSpPr txBox="1">
            <a:spLocks/>
          </p:cNvSpPr>
          <p:nvPr/>
        </p:nvSpPr>
        <p:spPr>
          <a:xfrm rot="17775536">
            <a:off x="5463682" y="2942674"/>
            <a:ext cx="2103758" cy="6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uk-UA" sz="1800" dirty="0">
                <a:solidFill>
                  <a:schemeClr val="bg1"/>
                </a:solidFill>
              </a:rPr>
              <a:t>Доходи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34" name="Google Shape;666;p31">
            <a:extLst>
              <a:ext uri="{FF2B5EF4-FFF2-40B4-BE49-F238E27FC236}">
                <a16:creationId xmlns:a16="http://schemas.microsoft.com/office/drawing/2014/main" id="{BCDDF16C-1064-294D-E15F-6483624ED358}"/>
              </a:ext>
            </a:extLst>
          </p:cNvPr>
          <p:cNvSpPr txBox="1">
            <a:spLocks/>
          </p:cNvSpPr>
          <p:nvPr/>
        </p:nvSpPr>
        <p:spPr>
          <a:xfrm rot="2965728">
            <a:off x="4365807" y="3067365"/>
            <a:ext cx="2103758" cy="6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uk-UA" sz="1800" dirty="0">
                <a:solidFill>
                  <a:schemeClr val="bg1"/>
                </a:solidFill>
              </a:rPr>
              <a:t>Витрати</a:t>
            </a:r>
            <a:endParaRPr lang="uk-UA" sz="2000" dirty="0">
              <a:solidFill>
                <a:schemeClr val="bg1"/>
              </a:solidFill>
            </a:endParaRPr>
          </a:p>
        </p:txBody>
      </p:sp>
      <p:sp>
        <p:nvSpPr>
          <p:cNvPr id="35" name="Google Shape;666;p31">
            <a:extLst>
              <a:ext uri="{FF2B5EF4-FFF2-40B4-BE49-F238E27FC236}">
                <a16:creationId xmlns:a16="http://schemas.microsoft.com/office/drawing/2014/main" id="{734E1D3B-BD08-688E-E39A-FE75B2BC237D}"/>
              </a:ext>
            </a:extLst>
          </p:cNvPr>
          <p:cNvSpPr txBox="1">
            <a:spLocks/>
          </p:cNvSpPr>
          <p:nvPr/>
        </p:nvSpPr>
        <p:spPr>
          <a:xfrm rot="2965728">
            <a:off x="7377647" y="2994475"/>
            <a:ext cx="2103758" cy="6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uk-UA" sz="1800" dirty="0">
                <a:solidFill>
                  <a:schemeClr val="bg1"/>
                </a:solidFill>
              </a:rPr>
              <a:t>Витрати</a:t>
            </a:r>
            <a:endParaRPr lang="uk-UA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12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7"/>
          <p:cNvSpPr txBox="1">
            <a:spLocks noGrp="1"/>
          </p:cNvSpPr>
          <p:nvPr>
            <p:ph type="title"/>
          </p:nvPr>
        </p:nvSpPr>
        <p:spPr>
          <a:xfrm>
            <a:off x="1485163" y="-1683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600" dirty="0">
                <a:latin typeface="PilGi" pitchFamily="2" charset="-127"/>
                <a:ea typeface="PilGi" pitchFamily="2" charset="-127"/>
              </a:rPr>
              <a:t>Реалізовані </a:t>
            </a:r>
            <a:r>
              <a:rPr lang="uk-UA" sz="3600" dirty="0" err="1">
                <a:latin typeface="PilGi" pitchFamily="2" charset="-127"/>
                <a:ea typeface="PilGi" pitchFamily="2" charset="-127"/>
              </a:rPr>
              <a:t>фічі</a:t>
            </a:r>
            <a:endParaRPr sz="3600" dirty="0">
              <a:latin typeface="PilGi" pitchFamily="2" charset="-127"/>
              <a:ea typeface="PilGi" pitchFamily="2" charset="-127"/>
            </a:endParaRPr>
          </a:p>
        </p:txBody>
      </p:sp>
      <p:sp>
        <p:nvSpPr>
          <p:cNvPr id="424" name="Google Shape;424;p27"/>
          <p:cNvSpPr txBox="1">
            <a:spLocks noGrp="1"/>
          </p:cNvSpPr>
          <p:nvPr>
            <p:ph type="body" idx="1"/>
          </p:nvPr>
        </p:nvSpPr>
        <p:spPr>
          <a:xfrm>
            <a:off x="559134" y="790226"/>
            <a:ext cx="2946181" cy="17815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 dirty="0"/>
              <a:t>Можливість авторизації.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 dirty="0"/>
              <a:t>Всі можливості застосунку доступні лише зареєстрованим та </a:t>
            </a:r>
            <a:r>
              <a:rPr lang="uk-UA" sz="1800" dirty="0" err="1"/>
              <a:t>залогіненим</a:t>
            </a:r>
            <a:r>
              <a:rPr lang="uk-UA" sz="1800" dirty="0"/>
              <a:t> користувачам</a:t>
            </a:r>
            <a:endParaRPr sz="18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 dirty="0"/>
          </a:p>
        </p:txBody>
      </p:sp>
      <p:sp>
        <p:nvSpPr>
          <p:cNvPr id="425" name="Google Shape;425;p27"/>
          <p:cNvSpPr txBox="1">
            <a:spLocks noGrp="1"/>
          </p:cNvSpPr>
          <p:nvPr>
            <p:ph type="body" idx="2"/>
          </p:nvPr>
        </p:nvSpPr>
        <p:spPr>
          <a:xfrm>
            <a:off x="666481" y="2715986"/>
            <a:ext cx="2915062" cy="13672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uk-UA" sz="1800" dirty="0"/>
              <a:t>Можливість внесення початкової суми на гаманець</a:t>
            </a:r>
            <a:endParaRPr sz="1800" dirty="0"/>
          </a:p>
        </p:txBody>
      </p:sp>
      <p:sp>
        <p:nvSpPr>
          <p:cNvPr id="426" name="Google Shape;426;p27"/>
          <p:cNvSpPr txBox="1">
            <a:spLocks noGrp="1"/>
          </p:cNvSpPr>
          <p:nvPr>
            <p:ph type="body" idx="3"/>
          </p:nvPr>
        </p:nvSpPr>
        <p:spPr>
          <a:xfrm>
            <a:off x="6354542" y="736390"/>
            <a:ext cx="2584197" cy="18605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 dirty="0"/>
              <a:t>Можливість перегляду аналітичних відомостей по доходам /  видаткам користувача у форматі інфографіки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02468D-98E2-516E-0330-590232932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948586">
            <a:off x="5991438" y="4436696"/>
            <a:ext cx="808840" cy="6642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43FB22-CC8F-782A-C3F1-EE8AA57AA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377575">
            <a:off x="6836335" y="4273616"/>
            <a:ext cx="808840" cy="6642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B1DEFB9-FE62-4D5F-7C94-0CC53E3DA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830926">
            <a:off x="7640677" y="4534418"/>
            <a:ext cx="728023" cy="59788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C6D29E-9177-B203-DDF6-F50DA8497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302662">
            <a:off x="8329525" y="4361493"/>
            <a:ext cx="675332" cy="554617"/>
          </a:xfrm>
          <a:prstGeom prst="rect">
            <a:avLst/>
          </a:prstGeom>
        </p:spPr>
      </p:pic>
      <p:sp>
        <p:nvSpPr>
          <p:cNvPr id="2" name="Google Shape;425;p27">
            <a:extLst>
              <a:ext uri="{FF2B5EF4-FFF2-40B4-BE49-F238E27FC236}">
                <a16:creationId xmlns:a16="http://schemas.microsoft.com/office/drawing/2014/main" id="{07C3C5D9-A2FF-A5AA-6F14-81A0D1CABCF9}"/>
              </a:ext>
            </a:extLst>
          </p:cNvPr>
          <p:cNvSpPr txBox="1">
            <a:spLocks/>
          </p:cNvSpPr>
          <p:nvPr/>
        </p:nvSpPr>
        <p:spPr>
          <a:xfrm>
            <a:off x="3622705" y="2664117"/>
            <a:ext cx="2544559" cy="1430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💡"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uli"/>
              <a:buChar char="💡"/>
              <a:defRPr sz="12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uli"/>
              <a:buChar char="💡"/>
              <a:defRPr sz="12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uli"/>
              <a:buChar char="💡"/>
              <a:defRPr sz="12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uli"/>
              <a:buChar char="💡"/>
              <a:defRPr sz="12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uli"/>
              <a:buChar char="💡"/>
              <a:defRPr sz="12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uli"/>
              <a:buChar char="💡"/>
              <a:defRPr sz="12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uli"/>
              <a:buChar char="💡"/>
              <a:defRPr sz="12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Font typeface="Muli"/>
              <a:buChar char="💡"/>
              <a:defRPr sz="12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Muli"/>
              <a:buNone/>
            </a:pPr>
            <a:r>
              <a:rPr lang="uk-UA" sz="1800" dirty="0"/>
              <a:t>Можливість перегляду доходів / витрат за конкретний місяць</a:t>
            </a:r>
          </a:p>
        </p:txBody>
      </p:sp>
      <p:sp>
        <p:nvSpPr>
          <p:cNvPr id="3" name="Google Shape;425;p27">
            <a:extLst>
              <a:ext uri="{FF2B5EF4-FFF2-40B4-BE49-F238E27FC236}">
                <a16:creationId xmlns:a16="http://schemas.microsoft.com/office/drawing/2014/main" id="{B8F47A25-98D1-84DE-FD4A-AF6937776117}"/>
              </a:ext>
            </a:extLst>
          </p:cNvPr>
          <p:cNvSpPr txBox="1">
            <a:spLocks/>
          </p:cNvSpPr>
          <p:nvPr/>
        </p:nvSpPr>
        <p:spPr>
          <a:xfrm>
            <a:off x="3643039" y="581376"/>
            <a:ext cx="2532065" cy="2063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💡"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uli"/>
              <a:buChar char="💡"/>
              <a:defRPr sz="12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uli"/>
              <a:buChar char="💡"/>
              <a:defRPr sz="12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uli"/>
              <a:buChar char="💡"/>
              <a:defRPr sz="12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uli"/>
              <a:buChar char="💡"/>
              <a:defRPr sz="12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uli"/>
              <a:buChar char="💡"/>
              <a:defRPr sz="12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uli"/>
              <a:buChar char="💡"/>
              <a:defRPr sz="12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uli"/>
              <a:buChar char="💡"/>
              <a:defRPr sz="12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Font typeface="Muli"/>
              <a:buChar char="💡"/>
              <a:defRPr sz="12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Muli"/>
              <a:buNone/>
            </a:pPr>
            <a:r>
              <a:rPr lang="uk-UA" sz="1800" dirty="0"/>
              <a:t>Можливість збереження / видалення конкретних сум доходу / видатку з вказанням дати та категорії</a:t>
            </a:r>
          </a:p>
        </p:txBody>
      </p:sp>
      <p:sp>
        <p:nvSpPr>
          <p:cNvPr id="8" name="Google Shape;425;p27">
            <a:extLst>
              <a:ext uri="{FF2B5EF4-FFF2-40B4-BE49-F238E27FC236}">
                <a16:creationId xmlns:a16="http://schemas.microsoft.com/office/drawing/2014/main" id="{F181DCF5-7DB8-41BA-B058-24FC2C0E7B8C}"/>
              </a:ext>
            </a:extLst>
          </p:cNvPr>
          <p:cNvSpPr txBox="1">
            <a:spLocks/>
          </p:cNvSpPr>
          <p:nvPr/>
        </p:nvSpPr>
        <p:spPr>
          <a:xfrm>
            <a:off x="6354542" y="2639180"/>
            <a:ext cx="2584197" cy="1566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💡"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uli"/>
              <a:buChar char="💡"/>
              <a:defRPr sz="12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uli"/>
              <a:buChar char="💡"/>
              <a:defRPr sz="12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uli"/>
              <a:buChar char="💡"/>
              <a:defRPr sz="12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uli"/>
              <a:buChar char="💡"/>
              <a:defRPr sz="12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uli"/>
              <a:buChar char="💡"/>
              <a:defRPr sz="12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uli"/>
              <a:buChar char="💡"/>
              <a:defRPr sz="12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uli"/>
              <a:buChar char="💡"/>
              <a:defRPr sz="12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Font typeface="Muli"/>
              <a:buChar char="💡"/>
              <a:defRPr sz="12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Muli"/>
              <a:buNone/>
            </a:pPr>
            <a:r>
              <a:rPr lang="uk-UA" sz="1800" dirty="0"/>
              <a:t>Можливість швидкого переходу між сторінками доходів / витрат</a:t>
            </a:r>
          </a:p>
        </p:txBody>
      </p:sp>
      <p:sp>
        <p:nvSpPr>
          <p:cNvPr id="9" name="Google Shape;743;p37">
            <a:extLst>
              <a:ext uri="{FF2B5EF4-FFF2-40B4-BE49-F238E27FC236}">
                <a16:creationId xmlns:a16="http://schemas.microsoft.com/office/drawing/2014/main" id="{35A1FEC0-2D9D-7D84-0899-9A5DDF6610F4}"/>
              </a:ext>
            </a:extLst>
          </p:cNvPr>
          <p:cNvSpPr/>
          <p:nvPr/>
        </p:nvSpPr>
        <p:spPr>
          <a:xfrm>
            <a:off x="242338" y="885491"/>
            <a:ext cx="260737" cy="361055"/>
          </a:xfrm>
          <a:custGeom>
            <a:avLst/>
            <a:gdLst/>
            <a:ahLst/>
            <a:cxnLst/>
            <a:rect l="l" t="t" r="r" b="b"/>
            <a:pathLst>
              <a:path w="289708" h="401172" extrusionOk="0">
                <a:moveTo>
                  <a:pt x="246793" y="161514"/>
                </a:moveTo>
                <a:lnTo>
                  <a:pt x="269938" y="161514"/>
                </a:lnTo>
                <a:cubicBezTo>
                  <a:pt x="288988" y="161514"/>
                  <a:pt x="291846" y="164847"/>
                  <a:pt x="288512" y="183993"/>
                </a:cubicBezTo>
                <a:cubicBezTo>
                  <a:pt x="285750" y="199233"/>
                  <a:pt x="282321" y="214473"/>
                  <a:pt x="280606" y="229808"/>
                </a:cubicBezTo>
                <a:cubicBezTo>
                  <a:pt x="276320" y="266574"/>
                  <a:pt x="273748" y="303531"/>
                  <a:pt x="268986" y="340203"/>
                </a:cubicBezTo>
                <a:cubicBezTo>
                  <a:pt x="264223" y="376874"/>
                  <a:pt x="263366" y="376588"/>
                  <a:pt x="226219" y="378303"/>
                </a:cubicBezTo>
                <a:cubicBezTo>
                  <a:pt x="167735" y="380494"/>
                  <a:pt x="109347" y="384018"/>
                  <a:pt x="52388" y="399353"/>
                </a:cubicBezTo>
                <a:cubicBezTo>
                  <a:pt x="34576" y="404211"/>
                  <a:pt x="28194" y="399829"/>
                  <a:pt x="25717" y="380303"/>
                </a:cubicBezTo>
                <a:cubicBezTo>
                  <a:pt x="18479" y="323820"/>
                  <a:pt x="12002" y="267241"/>
                  <a:pt x="5239" y="210663"/>
                </a:cubicBezTo>
                <a:cubicBezTo>
                  <a:pt x="3524" y="196947"/>
                  <a:pt x="1905" y="183231"/>
                  <a:pt x="0" y="167229"/>
                </a:cubicBezTo>
                <a:lnTo>
                  <a:pt x="36576" y="167229"/>
                </a:lnTo>
                <a:cubicBezTo>
                  <a:pt x="37814" y="145607"/>
                  <a:pt x="37719" y="125795"/>
                  <a:pt x="40481" y="106459"/>
                </a:cubicBezTo>
                <a:cubicBezTo>
                  <a:pt x="44282" y="74522"/>
                  <a:pt x="59789" y="45137"/>
                  <a:pt x="84011" y="23973"/>
                </a:cubicBezTo>
                <a:cubicBezTo>
                  <a:pt x="121063" y="-10031"/>
                  <a:pt x="178660" y="-7564"/>
                  <a:pt x="212674" y="29488"/>
                </a:cubicBezTo>
                <a:cubicBezTo>
                  <a:pt x="214303" y="31269"/>
                  <a:pt x="215875" y="33117"/>
                  <a:pt x="217361" y="35022"/>
                </a:cubicBezTo>
                <a:cubicBezTo>
                  <a:pt x="243554" y="66930"/>
                  <a:pt x="250603" y="103506"/>
                  <a:pt x="248221" y="143130"/>
                </a:cubicBezTo>
                <a:cubicBezTo>
                  <a:pt x="248317" y="148941"/>
                  <a:pt x="247459" y="154561"/>
                  <a:pt x="246793" y="161514"/>
                </a:cubicBezTo>
                <a:close/>
                <a:moveTo>
                  <a:pt x="203168" y="168372"/>
                </a:moveTo>
                <a:cubicBezTo>
                  <a:pt x="214217" y="132939"/>
                  <a:pt x="213360" y="98839"/>
                  <a:pt x="194500" y="68931"/>
                </a:cubicBezTo>
                <a:cubicBezTo>
                  <a:pt x="171259" y="31974"/>
                  <a:pt x="140113" y="24449"/>
                  <a:pt x="105918" y="55405"/>
                </a:cubicBezTo>
                <a:cubicBezTo>
                  <a:pt x="79820" y="78932"/>
                  <a:pt x="69723" y="134463"/>
                  <a:pt x="83439" y="168372"/>
                </a:cubicBezTo>
                <a:close/>
                <a:moveTo>
                  <a:pt x="132493" y="329059"/>
                </a:moveTo>
                <a:lnTo>
                  <a:pt x="162973" y="329059"/>
                </a:lnTo>
                <a:cubicBezTo>
                  <a:pt x="161354" y="319534"/>
                  <a:pt x="160020" y="311818"/>
                  <a:pt x="158591" y="304008"/>
                </a:cubicBezTo>
                <a:cubicBezTo>
                  <a:pt x="179261" y="282862"/>
                  <a:pt x="180594" y="262955"/>
                  <a:pt x="162687" y="246858"/>
                </a:cubicBezTo>
                <a:cubicBezTo>
                  <a:pt x="150686" y="235999"/>
                  <a:pt x="128206" y="239333"/>
                  <a:pt x="115824" y="255335"/>
                </a:cubicBezTo>
                <a:cubicBezTo>
                  <a:pt x="111157" y="261240"/>
                  <a:pt x="105632" y="271909"/>
                  <a:pt x="108013" y="276671"/>
                </a:cubicBezTo>
                <a:cubicBezTo>
                  <a:pt x="115491" y="288758"/>
                  <a:pt x="124168" y="300055"/>
                  <a:pt x="133921" y="310389"/>
                </a:cubicBezTo>
                <a:cubicBezTo>
                  <a:pt x="133636" y="313819"/>
                  <a:pt x="133159" y="320391"/>
                  <a:pt x="132493" y="32905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740;p37">
            <a:extLst>
              <a:ext uri="{FF2B5EF4-FFF2-40B4-BE49-F238E27FC236}">
                <a16:creationId xmlns:a16="http://schemas.microsoft.com/office/drawing/2014/main" id="{9ABA51B0-CD29-3F9E-A1AA-99816CF3F2B2}"/>
              </a:ext>
            </a:extLst>
          </p:cNvPr>
          <p:cNvSpPr/>
          <p:nvPr/>
        </p:nvSpPr>
        <p:spPr>
          <a:xfrm>
            <a:off x="316834" y="3072299"/>
            <a:ext cx="283235" cy="393485"/>
          </a:xfrm>
          <a:custGeom>
            <a:avLst/>
            <a:gdLst/>
            <a:ahLst/>
            <a:cxnLst/>
            <a:rect l="l" t="t" r="r" b="b"/>
            <a:pathLst>
              <a:path w="314706" h="437205" extrusionOk="0">
                <a:moveTo>
                  <a:pt x="314039" y="404535"/>
                </a:moveTo>
                <a:lnTo>
                  <a:pt x="41815" y="437206"/>
                </a:lnTo>
                <a:cubicBezTo>
                  <a:pt x="39814" y="423394"/>
                  <a:pt x="37529" y="410631"/>
                  <a:pt x="36004" y="397772"/>
                </a:cubicBezTo>
                <a:cubicBezTo>
                  <a:pt x="29242" y="343480"/>
                  <a:pt x="25336" y="288616"/>
                  <a:pt x="15526" y="234895"/>
                </a:cubicBezTo>
                <a:cubicBezTo>
                  <a:pt x="5715" y="181174"/>
                  <a:pt x="4667" y="126119"/>
                  <a:pt x="667" y="71541"/>
                </a:cubicBezTo>
                <a:cubicBezTo>
                  <a:pt x="667" y="66397"/>
                  <a:pt x="95" y="61159"/>
                  <a:pt x="0" y="56015"/>
                </a:cubicBezTo>
                <a:cubicBezTo>
                  <a:pt x="0" y="36965"/>
                  <a:pt x="1524" y="34298"/>
                  <a:pt x="20383" y="31536"/>
                </a:cubicBezTo>
                <a:cubicBezTo>
                  <a:pt x="44577" y="28012"/>
                  <a:pt x="68771" y="24964"/>
                  <a:pt x="92964" y="22011"/>
                </a:cubicBezTo>
                <a:cubicBezTo>
                  <a:pt x="142875" y="15658"/>
                  <a:pt x="192757" y="8933"/>
                  <a:pt x="242602" y="1818"/>
                </a:cubicBezTo>
                <a:cubicBezTo>
                  <a:pt x="273367" y="-2373"/>
                  <a:pt x="274796" y="-1706"/>
                  <a:pt x="278225" y="30393"/>
                </a:cubicBezTo>
                <a:cubicBezTo>
                  <a:pt x="282035" y="65731"/>
                  <a:pt x="285083" y="101068"/>
                  <a:pt x="288607" y="136406"/>
                </a:cubicBezTo>
                <a:cubicBezTo>
                  <a:pt x="297275" y="222131"/>
                  <a:pt x="306133" y="307189"/>
                  <a:pt x="314706" y="392533"/>
                </a:cubicBezTo>
                <a:cubicBezTo>
                  <a:pt x="314725" y="396543"/>
                  <a:pt x="314506" y="400553"/>
                  <a:pt x="314039" y="404535"/>
                </a:cubicBezTo>
                <a:close/>
                <a:moveTo>
                  <a:pt x="253270" y="129739"/>
                </a:moveTo>
                <a:cubicBezTo>
                  <a:pt x="248698" y="101926"/>
                  <a:pt x="245554" y="78494"/>
                  <a:pt x="240792" y="55444"/>
                </a:cubicBezTo>
                <a:cubicBezTo>
                  <a:pt x="237363" y="39346"/>
                  <a:pt x="231267" y="35155"/>
                  <a:pt x="215741" y="37346"/>
                </a:cubicBezTo>
                <a:cubicBezTo>
                  <a:pt x="162211" y="44776"/>
                  <a:pt x="108804" y="52710"/>
                  <a:pt x="55531" y="61159"/>
                </a:cubicBezTo>
                <a:cubicBezTo>
                  <a:pt x="39433" y="63730"/>
                  <a:pt x="35719" y="68493"/>
                  <a:pt x="36481" y="85257"/>
                </a:cubicBezTo>
                <a:cubicBezTo>
                  <a:pt x="36957" y="103735"/>
                  <a:pt x="39243" y="122119"/>
                  <a:pt x="40386" y="140502"/>
                </a:cubicBezTo>
                <a:cubicBezTo>
                  <a:pt x="42005" y="165172"/>
                  <a:pt x="49149" y="170220"/>
                  <a:pt x="72771" y="164124"/>
                </a:cubicBezTo>
                <a:cubicBezTo>
                  <a:pt x="123577" y="150951"/>
                  <a:pt x="175327" y="141750"/>
                  <a:pt x="227552" y="136597"/>
                </a:cubicBezTo>
                <a:cubicBezTo>
                  <a:pt x="236277" y="134939"/>
                  <a:pt x="244878" y="132644"/>
                  <a:pt x="253270" y="129739"/>
                </a:cubicBezTo>
                <a:close/>
                <a:moveTo>
                  <a:pt x="83344" y="344527"/>
                </a:moveTo>
                <a:cubicBezTo>
                  <a:pt x="75885" y="354290"/>
                  <a:pt x="75133" y="367606"/>
                  <a:pt x="81439" y="378151"/>
                </a:cubicBezTo>
                <a:cubicBezTo>
                  <a:pt x="83791" y="386323"/>
                  <a:pt x="92288" y="391086"/>
                  <a:pt x="100489" y="388819"/>
                </a:cubicBezTo>
                <a:lnTo>
                  <a:pt x="173641" y="372245"/>
                </a:lnTo>
                <a:cubicBezTo>
                  <a:pt x="180527" y="371521"/>
                  <a:pt x="185776" y="365740"/>
                  <a:pt x="185833" y="358815"/>
                </a:cubicBezTo>
                <a:cubicBezTo>
                  <a:pt x="185833" y="351100"/>
                  <a:pt x="185833" y="343384"/>
                  <a:pt x="185833" y="332812"/>
                </a:cubicBezTo>
                <a:close/>
                <a:moveTo>
                  <a:pt x="157163" y="228894"/>
                </a:moveTo>
                <a:cubicBezTo>
                  <a:pt x="157163" y="183460"/>
                  <a:pt x="152114" y="179650"/>
                  <a:pt x="111919" y="195461"/>
                </a:cubicBezTo>
                <a:cubicBezTo>
                  <a:pt x="113729" y="206129"/>
                  <a:pt x="115538" y="217369"/>
                  <a:pt x="117538" y="229465"/>
                </a:cubicBezTo>
                <a:cubicBezTo>
                  <a:pt x="125825" y="229942"/>
                  <a:pt x="132302" y="230608"/>
                  <a:pt x="138779" y="230513"/>
                </a:cubicBezTo>
                <a:cubicBezTo>
                  <a:pt x="145256" y="230418"/>
                  <a:pt x="150114" y="229180"/>
                  <a:pt x="157163" y="228513"/>
                </a:cubicBezTo>
                <a:close/>
                <a:moveTo>
                  <a:pt x="187642" y="225274"/>
                </a:moveTo>
                <a:cubicBezTo>
                  <a:pt x="203644" y="225274"/>
                  <a:pt x="211455" y="219655"/>
                  <a:pt x="211264" y="208320"/>
                </a:cubicBezTo>
                <a:cubicBezTo>
                  <a:pt x="211264" y="190794"/>
                  <a:pt x="204025" y="181174"/>
                  <a:pt x="191643" y="181174"/>
                </a:cubicBezTo>
                <a:cubicBezTo>
                  <a:pt x="180356" y="180821"/>
                  <a:pt x="170621" y="189041"/>
                  <a:pt x="169069" y="200224"/>
                </a:cubicBezTo>
                <a:cubicBezTo>
                  <a:pt x="168878" y="215464"/>
                  <a:pt x="176022" y="224893"/>
                  <a:pt x="187642" y="224893"/>
                </a:cubicBezTo>
                <a:close/>
                <a:moveTo>
                  <a:pt x="120967" y="251849"/>
                </a:moveTo>
                <a:cubicBezTo>
                  <a:pt x="119539" y="274233"/>
                  <a:pt x="120110" y="279757"/>
                  <a:pt x="126492" y="281853"/>
                </a:cubicBezTo>
                <a:cubicBezTo>
                  <a:pt x="138341" y="284901"/>
                  <a:pt x="150924" y="282834"/>
                  <a:pt x="161163" y="276138"/>
                </a:cubicBezTo>
                <a:cubicBezTo>
                  <a:pt x="160401" y="265851"/>
                  <a:pt x="165068" y="254040"/>
                  <a:pt x="155162" y="247563"/>
                </a:cubicBezTo>
                <a:cubicBezTo>
                  <a:pt x="145256" y="241086"/>
                  <a:pt x="132302" y="246801"/>
                  <a:pt x="120491" y="251468"/>
                </a:cubicBezTo>
                <a:close/>
                <a:moveTo>
                  <a:pt x="103917" y="227560"/>
                </a:moveTo>
                <a:cubicBezTo>
                  <a:pt x="98965" y="214225"/>
                  <a:pt x="103917" y="198985"/>
                  <a:pt x="87725" y="194794"/>
                </a:cubicBezTo>
                <a:cubicBezTo>
                  <a:pt x="78819" y="191727"/>
                  <a:pt x="69066" y="196156"/>
                  <a:pt x="65532" y="204891"/>
                </a:cubicBezTo>
                <a:cubicBezTo>
                  <a:pt x="63341" y="213940"/>
                  <a:pt x="63817" y="228132"/>
                  <a:pt x="69342" y="233466"/>
                </a:cubicBezTo>
                <a:cubicBezTo>
                  <a:pt x="78676" y="242038"/>
                  <a:pt x="90202" y="231847"/>
                  <a:pt x="103441" y="227179"/>
                </a:cubicBezTo>
                <a:close/>
                <a:moveTo>
                  <a:pt x="176117" y="238990"/>
                </a:moveTo>
                <a:cubicBezTo>
                  <a:pt x="172307" y="272899"/>
                  <a:pt x="182975" y="282043"/>
                  <a:pt x="213455" y="265660"/>
                </a:cubicBezTo>
                <a:lnTo>
                  <a:pt x="213455" y="238990"/>
                </a:lnTo>
                <a:close/>
                <a:moveTo>
                  <a:pt x="254794" y="219083"/>
                </a:moveTo>
                <a:cubicBezTo>
                  <a:pt x="254794" y="211082"/>
                  <a:pt x="255270" y="202605"/>
                  <a:pt x="254794" y="194128"/>
                </a:cubicBezTo>
                <a:cubicBezTo>
                  <a:pt x="253460" y="176411"/>
                  <a:pt x="249079" y="174030"/>
                  <a:pt x="232505" y="181078"/>
                </a:cubicBezTo>
                <a:cubicBezTo>
                  <a:pt x="229267" y="182507"/>
                  <a:pt x="226219" y="184507"/>
                  <a:pt x="223456" y="185936"/>
                </a:cubicBezTo>
                <a:cubicBezTo>
                  <a:pt x="218218" y="220702"/>
                  <a:pt x="227266" y="225655"/>
                  <a:pt x="254317" y="218702"/>
                </a:cubicBezTo>
                <a:close/>
                <a:moveTo>
                  <a:pt x="265557" y="324906"/>
                </a:moveTo>
                <a:cubicBezTo>
                  <a:pt x="250984" y="323382"/>
                  <a:pt x="237839" y="323382"/>
                  <a:pt x="232410" y="335193"/>
                </a:cubicBezTo>
                <a:cubicBezTo>
                  <a:pt x="229743" y="341194"/>
                  <a:pt x="234791" y="351671"/>
                  <a:pt x="238411" y="359196"/>
                </a:cubicBezTo>
                <a:cubicBezTo>
                  <a:pt x="240601" y="363863"/>
                  <a:pt x="260223" y="362625"/>
                  <a:pt x="265271" y="357481"/>
                </a:cubicBezTo>
                <a:cubicBezTo>
                  <a:pt x="274701" y="347099"/>
                  <a:pt x="265843" y="336717"/>
                  <a:pt x="265081" y="324525"/>
                </a:cubicBezTo>
                <a:close/>
                <a:moveTo>
                  <a:pt x="214693" y="282520"/>
                </a:moveTo>
                <a:lnTo>
                  <a:pt x="179070" y="289092"/>
                </a:lnTo>
                <a:cubicBezTo>
                  <a:pt x="176784" y="300046"/>
                  <a:pt x="173926" y="311571"/>
                  <a:pt x="184499" y="315571"/>
                </a:cubicBezTo>
                <a:cubicBezTo>
                  <a:pt x="193672" y="317991"/>
                  <a:pt x="203425" y="316905"/>
                  <a:pt x="211836" y="312523"/>
                </a:cubicBezTo>
                <a:cubicBezTo>
                  <a:pt x="221647" y="306427"/>
                  <a:pt x="217456" y="295664"/>
                  <a:pt x="214217" y="282139"/>
                </a:cubicBezTo>
                <a:close/>
                <a:moveTo>
                  <a:pt x="67151" y="254897"/>
                </a:moveTo>
                <a:cubicBezTo>
                  <a:pt x="68580" y="268518"/>
                  <a:pt x="65341" y="280900"/>
                  <a:pt x="76676" y="285758"/>
                </a:cubicBezTo>
                <a:cubicBezTo>
                  <a:pt x="84258" y="288673"/>
                  <a:pt x="92764" y="287939"/>
                  <a:pt x="99727" y="283758"/>
                </a:cubicBezTo>
                <a:cubicBezTo>
                  <a:pt x="110299" y="275376"/>
                  <a:pt x="102679" y="263851"/>
                  <a:pt x="100679" y="251373"/>
                </a:cubicBezTo>
                <a:close/>
                <a:moveTo>
                  <a:pt x="109823" y="326144"/>
                </a:moveTo>
                <a:cubicBezTo>
                  <a:pt x="112966" y="315476"/>
                  <a:pt x="113919" y="304903"/>
                  <a:pt x="105442" y="300808"/>
                </a:cubicBezTo>
                <a:cubicBezTo>
                  <a:pt x="97231" y="298360"/>
                  <a:pt x="88439" y="298626"/>
                  <a:pt x="80391" y="301570"/>
                </a:cubicBezTo>
                <a:cubicBezTo>
                  <a:pt x="70866" y="304141"/>
                  <a:pt x="70294" y="313095"/>
                  <a:pt x="72199" y="321572"/>
                </a:cubicBezTo>
                <a:cubicBezTo>
                  <a:pt x="74104" y="330049"/>
                  <a:pt x="80677" y="332431"/>
                  <a:pt x="89154" y="330335"/>
                </a:cubicBezTo>
                <a:cubicBezTo>
                  <a:pt x="95155" y="328811"/>
                  <a:pt x="101632" y="327763"/>
                  <a:pt x="109538" y="326144"/>
                </a:cubicBezTo>
                <a:close/>
                <a:moveTo>
                  <a:pt x="124873" y="310999"/>
                </a:moveTo>
                <a:cubicBezTo>
                  <a:pt x="124873" y="322334"/>
                  <a:pt x="128492" y="325954"/>
                  <a:pt x="138970" y="325573"/>
                </a:cubicBezTo>
                <a:cubicBezTo>
                  <a:pt x="155257" y="325001"/>
                  <a:pt x="164592" y="318524"/>
                  <a:pt x="164687" y="307951"/>
                </a:cubicBezTo>
                <a:cubicBezTo>
                  <a:pt x="164782" y="297379"/>
                  <a:pt x="160401" y="292045"/>
                  <a:pt x="148780" y="292045"/>
                </a:cubicBezTo>
                <a:cubicBezTo>
                  <a:pt x="133064" y="292045"/>
                  <a:pt x="124301" y="298807"/>
                  <a:pt x="124301" y="310999"/>
                </a:cubicBezTo>
                <a:close/>
                <a:moveTo>
                  <a:pt x="227171" y="268327"/>
                </a:moveTo>
                <a:cubicBezTo>
                  <a:pt x="239935" y="263089"/>
                  <a:pt x="253746" y="271280"/>
                  <a:pt x="258985" y="257564"/>
                </a:cubicBezTo>
                <a:cubicBezTo>
                  <a:pt x="261052" y="249820"/>
                  <a:pt x="259242" y="241543"/>
                  <a:pt x="254127" y="235371"/>
                </a:cubicBezTo>
                <a:cubicBezTo>
                  <a:pt x="244602" y="227084"/>
                  <a:pt x="233743" y="233847"/>
                  <a:pt x="221647" y="237657"/>
                </a:cubicBezTo>
                <a:close/>
                <a:moveTo>
                  <a:pt x="260223" y="277852"/>
                </a:moveTo>
                <a:cubicBezTo>
                  <a:pt x="251746" y="279091"/>
                  <a:pt x="243935" y="279662"/>
                  <a:pt x="236315" y="281472"/>
                </a:cubicBezTo>
                <a:cubicBezTo>
                  <a:pt x="230114" y="282663"/>
                  <a:pt x="226057" y="288654"/>
                  <a:pt x="227238" y="294845"/>
                </a:cubicBezTo>
                <a:cubicBezTo>
                  <a:pt x="227371" y="295550"/>
                  <a:pt x="227571" y="296236"/>
                  <a:pt x="227838" y="296902"/>
                </a:cubicBezTo>
                <a:cubicBezTo>
                  <a:pt x="228981" y="302141"/>
                  <a:pt x="232315" y="310523"/>
                  <a:pt x="235458" y="310904"/>
                </a:cubicBezTo>
                <a:cubicBezTo>
                  <a:pt x="244002" y="312190"/>
                  <a:pt x="252736" y="310866"/>
                  <a:pt x="260509" y="307094"/>
                </a:cubicBezTo>
                <a:cubicBezTo>
                  <a:pt x="264223" y="304808"/>
                  <a:pt x="263176" y="294235"/>
                  <a:pt x="263842" y="287377"/>
                </a:cubicBezTo>
                <a:cubicBezTo>
                  <a:pt x="263938" y="285187"/>
                  <a:pt x="262414" y="283091"/>
                  <a:pt x="260223" y="277852"/>
                </a:cubicBezTo>
                <a:close/>
                <a:moveTo>
                  <a:pt x="227838" y="346147"/>
                </a:moveTo>
                <a:cubicBezTo>
                  <a:pt x="228790" y="336622"/>
                  <a:pt x="225266" y="331288"/>
                  <a:pt x="214598" y="331192"/>
                </a:cubicBezTo>
                <a:cubicBezTo>
                  <a:pt x="200406" y="331192"/>
                  <a:pt x="194500" y="335669"/>
                  <a:pt x="194119" y="347956"/>
                </a:cubicBezTo>
                <a:cubicBezTo>
                  <a:pt x="194119" y="361768"/>
                  <a:pt x="197834" y="367006"/>
                  <a:pt x="208979" y="367006"/>
                </a:cubicBezTo>
                <a:cubicBezTo>
                  <a:pt x="222790" y="367387"/>
                  <a:pt x="227838" y="361863"/>
                  <a:pt x="227838" y="34586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" name="Google Shape;871;p37">
            <a:extLst>
              <a:ext uri="{FF2B5EF4-FFF2-40B4-BE49-F238E27FC236}">
                <a16:creationId xmlns:a16="http://schemas.microsoft.com/office/drawing/2014/main" id="{82A10A4E-D4D3-7B88-488B-BADEFDFADFD5}"/>
              </a:ext>
            </a:extLst>
          </p:cNvPr>
          <p:cNvGrpSpPr/>
          <p:nvPr/>
        </p:nvGrpSpPr>
        <p:grpSpPr>
          <a:xfrm>
            <a:off x="3253519" y="3037959"/>
            <a:ext cx="312637" cy="361629"/>
            <a:chOff x="7823618" y="1119835"/>
            <a:chExt cx="424710" cy="425728"/>
          </a:xfrm>
        </p:grpSpPr>
        <p:sp>
          <p:nvSpPr>
            <p:cNvPr id="12" name="Google Shape;872;p37">
              <a:extLst>
                <a:ext uri="{FF2B5EF4-FFF2-40B4-BE49-F238E27FC236}">
                  <a16:creationId xmlns:a16="http://schemas.microsoft.com/office/drawing/2014/main" id="{7C010A2D-B326-1F61-6A3B-D49D67F761F8}"/>
                </a:ext>
              </a:extLst>
            </p:cNvPr>
            <p:cNvSpPr/>
            <p:nvPr/>
          </p:nvSpPr>
          <p:spPr>
            <a:xfrm>
              <a:off x="7827514" y="1238194"/>
              <a:ext cx="420814" cy="307369"/>
            </a:xfrm>
            <a:custGeom>
              <a:avLst/>
              <a:gdLst/>
              <a:ahLst/>
              <a:cxnLst/>
              <a:rect l="l" t="t" r="r" b="b"/>
              <a:pathLst>
                <a:path w="420814" h="307369" extrusionOk="0">
                  <a:moveTo>
                    <a:pt x="0" y="307370"/>
                  </a:moveTo>
                  <a:lnTo>
                    <a:pt x="0" y="26573"/>
                  </a:lnTo>
                  <a:cubicBezTo>
                    <a:pt x="5963" y="25172"/>
                    <a:pt x="12011" y="24125"/>
                    <a:pt x="18098" y="23429"/>
                  </a:cubicBezTo>
                  <a:lnTo>
                    <a:pt x="352996" y="3617"/>
                  </a:lnTo>
                  <a:cubicBezTo>
                    <a:pt x="369284" y="2570"/>
                    <a:pt x="385477" y="760"/>
                    <a:pt x="401765" y="93"/>
                  </a:cubicBezTo>
                  <a:cubicBezTo>
                    <a:pt x="418052" y="-574"/>
                    <a:pt x="420815" y="1998"/>
                    <a:pt x="420815" y="19143"/>
                  </a:cubicBezTo>
                  <a:cubicBezTo>
                    <a:pt x="420053" y="97629"/>
                    <a:pt x="419033" y="176144"/>
                    <a:pt x="417767" y="254696"/>
                  </a:cubicBezTo>
                  <a:cubicBezTo>
                    <a:pt x="417767" y="273746"/>
                    <a:pt x="416909" y="274604"/>
                    <a:pt x="397764" y="276413"/>
                  </a:cubicBezTo>
                  <a:cubicBezTo>
                    <a:pt x="350139" y="280795"/>
                    <a:pt x="303276" y="284414"/>
                    <a:pt x="256127" y="288320"/>
                  </a:cubicBezTo>
                  <a:cubicBezTo>
                    <a:pt x="187452" y="293939"/>
                    <a:pt x="118872" y="299654"/>
                    <a:pt x="50197" y="305084"/>
                  </a:cubicBezTo>
                  <a:cubicBezTo>
                    <a:pt x="35243" y="306227"/>
                    <a:pt x="19621" y="306512"/>
                    <a:pt x="0" y="307370"/>
                  </a:cubicBezTo>
                  <a:close/>
                  <a:moveTo>
                    <a:pt x="14954" y="220311"/>
                  </a:moveTo>
                  <a:cubicBezTo>
                    <a:pt x="13440" y="244171"/>
                    <a:pt x="13726" y="268117"/>
                    <a:pt x="15812" y="291939"/>
                  </a:cubicBezTo>
                  <a:lnTo>
                    <a:pt x="116967" y="283652"/>
                  </a:lnTo>
                  <a:cubicBezTo>
                    <a:pt x="113824" y="255935"/>
                    <a:pt x="110871" y="230122"/>
                    <a:pt x="107442" y="202023"/>
                  </a:cubicBezTo>
                  <a:close/>
                  <a:moveTo>
                    <a:pt x="106966" y="186974"/>
                  </a:moveTo>
                  <a:cubicBezTo>
                    <a:pt x="104680" y="160589"/>
                    <a:pt x="102584" y="136682"/>
                    <a:pt x="100203" y="110297"/>
                  </a:cubicBezTo>
                  <a:cubicBezTo>
                    <a:pt x="70866" y="116965"/>
                    <a:pt x="41815" y="111345"/>
                    <a:pt x="15240" y="119822"/>
                  </a:cubicBezTo>
                  <a:lnTo>
                    <a:pt x="15240" y="205547"/>
                  </a:lnTo>
                  <a:close/>
                  <a:moveTo>
                    <a:pt x="124016" y="198594"/>
                  </a:moveTo>
                  <a:cubicBezTo>
                    <a:pt x="126492" y="227836"/>
                    <a:pt x="126778" y="254792"/>
                    <a:pt x="134969" y="282224"/>
                  </a:cubicBezTo>
                  <a:lnTo>
                    <a:pt x="216694" y="275747"/>
                  </a:lnTo>
                  <a:cubicBezTo>
                    <a:pt x="213455" y="245838"/>
                    <a:pt x="210503" y="218597"/>
                    <a:pt x="207169" y="188117"/>
                  </a:cubicBezTo>
                  <a:close/>
                  <a:moveTo>
                    <a:pt x="308705" y="268603"/>
                  </a:moveTo>
                  <a:cubicBezTo>
                    <a:pt x="307086" y="238313"/>
                    <a:pt x="305562" y="210691"/>
                    <a:pt x="303943" y="180687"/>
                  </a:cubicBezTo>
                  <a:lnTo>
                    <a:pt x="225171" y="186307"/>
                  </a:lnTo>
                  <a:cubicBezTo>
                    <a:pt x="228505" y="217073"/>
                    <a:pt x="231458" y="245171"/>
                    <a:pt x="234696" y="274223"/>
                  </a:cubicBezTo>
                  <a:close/>
                  <a:moveTo>
                    <a:pt x="399479" y="180211"/>
                  </a:moveTo>
                  <a:cubicBezTo>
                    <a:pt x="371951" y="182116"/>
                    <a:pt x="346329" y="178592"/>
                    <a:pt x="318992" y="182687"/>
                  </a:cubicBezTo>
                  <a:cubicBezTo>
                    <a:pt x="321088" y="211739"/>
                    <a:pt x="322993" y="238599"/>
                    <a:pt x="324993" y="267269"/>
                  </a:cubicBezTo>
                  <a:lnTo>
                    <a:pt x="399479" y="260792"/>
                  </a:lnTo>
                  <a:close/>
                  <a:moveTo>
                    <a:pt x="401669" y="15809"/>
                  </a:moveTo>
                  <a:lnTo>
                    <a:pt x="314420" y="21239"/>
                  </a:lnTo>
                  <a:lnTo>
                    <a:pt x="314420" y="83723"/>
                  </a:lnTo>
                  <a:lnTo>
                    <a:pt x="401669" y="83723"/>
                  </a:lnTo>
                  <a:close/>
                  <a:moveTo>
                    <a:pt x="119825" y="110393"/>
                  </a:moveTo>
                  <a:cubicBezTo>
                    <a:pt x="118386" y="134843"/>
                    <a:pt x="119958" y="159380"/>
                    <a:pt x="124492" y="183449"/>
                  </a:cubicBezTo>
                  <a:lnTo>
                    <a:pt x="206693" y="171829"/>
                  </a:lnTo>
                  <a:cubicBezTo>
                    <a:pt x="202121" y="148588"/>
                    <a:pt x="206693" y="126204"/>
                    <a:pt x="198406" y="104011"/>
                  </a:cubicBezTo>
                  <a:close/>
                  <a:moveTo>
                    <a:pt x="99155" y="96772"/>
                  </a:moveTo>
                  <a:lnTo>
                    <a:pt x="99155" y="34097"/>
                  </a:lnTo>
                  <a:lnTo>
                    <a:pt x="13907" y="39527"/>
                  </a:lnTo>
                  <a:lnTo>
                    <a:pt x="13907" y="103154"/>
                  </a:lnTo>
                  <a:close/>
                  <a:moveTo>
                    <a:pt x="214979" y="102487"/>
                  </a:moveTo>
                  <a:cubicBezTo>
                    <a:pt x="218123" y="126966"/>
                    <a:pt x="220694" y="147826"/>
                    <a:pt x="223647" y="170495"/>
                  </a:cubicBezTo>
                  <a:lnTo>
                    <a:pt x="304610" y="164685"/>
                  </a:lnTo>
                  <a:cubicBezTo>
                    <a:pt x="302228" y="141920"/>
                    <a:pt x="300133" y="122394"/>
                    <a:pt x="297942" y="102487"/>
                  </a:cubicBezTo>
                  <a:close/>
                  <a:moveTo>
                    <a:pt x="401098" y="163828"/>
                  </a:moveTo>
                  <a:lnTo>
                    <a:pt x="401098" y="102582"/>
                  </a:lnTo>
                  <a:cubicBezTo>
                    <a:pt x="369856" y="98772"/>
                    <a:pt x="331470" y="99725"/>
                    <a:pt x="315373" y="105059"/>
                  </a:cubicBezTo>
                  <a:cubicBezTo>
                    <a:pt x="317087" y="124109"/>
                    <a:pt x="318802" y="143825"/>
                    <a:pt x="320516" y="163828"/>
                  </a:cubicBezTo>
                  <a:close/>
                  <a:moveTo>
                    <a:pt x="116015" y="95629"/>
                  </a:moveTo>
                  <a:lnTo>
                    <a:pt x="197358" y="88009"/>
                  </a:lnTo>
                  <a:lnTo>
                    <a:pt x="197358" y="31907"/>
                  </a:lnTo>
                  <a:lnTo>
                    <a:pt x="129921" y="31907"/>
                  </a:lnTo>
                  <a:cubicBezTo>
                    <a:pt x="123139" y="31030"/>
                    <a:pt x="116929" y="35821"/>
                    <a:pt x="116053" y="42603"/>
                  </a:cubicBezTo>
                  <a:cubicBezTo>
                    <a:pt x="115929" y="43537"/>
                    <a:pt x="115919" y="44489"/>
                    <a:pt x="116015" y="45432"/>
                  </a:cubicBezTo>
                  <a:cubicBezTo>
                    <a:pt x="115919" y="60577"/>
                    <a:pt x="116015" y="75817"/>
                    <a:pt x="116015" y="95629"/>
                  </a:cubicBezTo>
                  <a:close/>
                  <a:moveTo>
                    <a:pt x="295656" y="22191"/>
                  </a:moveTo>
                  <a:lnTo>
                    <a:pt x="214598" y="27620"/>
                  </a:lnTo>
                  <a:lnTo>
                    <a:pt x="214598" y="84770"/>
                  </a:lnTo>
                  <a:lnTo>
                    <a:pt x="295656" y="847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873;p37">
              <a:extLst>
                <a:ext uri="{FF2B5EF4-FFF2-40B4-BE49-F238E27FC236}">
                  <a16:creationId xmlns:a16="http://schemas.microsoft.com/office/drawing/2014/main" id="{11383852-11F7-5B55-0FDA-E1423E56D28B}"/>
                </a:ext>
              </a:extLst>
            </p:cNvPr>
            <p:cNvSpPr/>
            <p:nvPr/>
          </p:nvSpPr>
          <p:spPr>
            <a:xfrm>
              <a:off x="7823618" y="1137894"/>
              <a:ext cx="420360" cy="93494"/>
            </a:xfrm>
            <a:custGeom>
              <a:avLst/>
              <a:gdLst/>
              <a:ahLst/>
              <a:cxnLst/>
              <a:rect l="l" t="t" r="r" b="b"/>
              <a:pathLst>
                <a:path w="420360" h="93494" extrusionOk="0">
                  <a:moveTo>
                    <a:pt x="126896" y="14910"/>
                  </a:moveTo>
                  <a:lnTo>
                    <a:pt x="279296" y="8624"/>
                  </a:lnTo>
                  <a:cubicBezTo>
                    <a:pt x="288821" y="21102"/>
                    <a:pt x="281105" y="41009"/>
                    <a:pt x="298346" y="47581"/>
                  </a:cubicBezTo>
                  <a:cubicBezTo>
                    <a:pt x="305166" y="50220"/>
                    <a:pt x="312481" y="51324"/>
                    <a:pt x="319777" y="50820"/>
                  </a:cubicBezTo>
                  <a:cubicBezTo>
                    <a:pt x="337874" y="49486"/>
                    <a:pt x="344828" y="39009"/>
                    <a:pt x="350543" y="5766"/>
                  </a:cubicBezTo>
                  <a:cubicBezTo>
                    <a:pt x="367973" y="3861"/>
                    <a:pt x="386071" y="1575"/>
                    <a:pt x="404264" y="51"/>
                  </a:cubicBezTo>
                  <a:cubicBezTo>
                    <a:pt x="412455" y="-615"/>
                    <a:pt x="416456" y="5290"/>
                    <a:pt x="417027" y="12529"/>
                  </a:cubicBezTo>
                  <a:cubicBezTo>
                    <a:pt x="418551" y="29484"/>
                    <a:pt x="419504" y="46533"/>
                    <a:pt x="420361" y="63488"/>
                  </a:cubicBezTo>
                  <a:cubicBezTo>
                    <a:pt x="420361" y="72060"/>
                    <a:pt x="414741" y="75299"/>
                    <a:pt x="407693" y="75966"/>
                  </a:cubicBezTo>
                  <a:cubicBezTo>
                    <a:pt x="395882" y="77013"/>
                    <a:pt x="383975" y="77585"/>
                    <a:pt x="372164" y="77680"/>
                  </a:cubicBezTo>
                  <a:cubicBezTo>
                    <a:pt x="321777" y="77680"/>
                    <a:pt x="271295" y="76442"/>
                    <a:pt x="221098" y="78918"/>
                  </a:cubicBezTo>
                  <a:cubicBezTo>
                    <a:pt x="154423" y="82157"/>
                    <a:pt x="87748" y="88443"/>
                    <a:pt x="21645" y="93492"/>
                  </a:cubicBezTo>
                  <a:cubicBezTo>
                    <a:pt x="14415" y="93530"/>
                    <a:pt x="7195" y="93120"/>
                    <a:pt x="23" y="92253"/>
                  </a:cubicBezTo>
                  <a:cubicBezTo>
                    <a:pt x="23" y="74156"/>
                    <a:pt x="23" y="57963"/>
                    <a:pt x="23" y="41866"/>
                  </a:cubicBezTo>
                  <a:cubicBezTo>
                    <a:pt x="-406" y="34408"/>
                    <a:pt x="5300" y="28017"/>
                    <a:pt x="12758" y="27598"/>
                  </a:cubicBezTo>
                  <a:cubicBezTo>
                    <a:pt x="13148" y="27569"/>
                    <a:pt x="13539" y="27569"/>
                    <a:pt x="13929" y="27579"/>
                  </a:cubicBezTo>
                  <a:lnTo>
                    <a:pt x="66793" y="22530"/>
                  </a:lnTo>
                  <a:cubicBezTo>
                    <a:pt x="69079" y="32055"/>
                    <a:pt x="70984" y="40342"/>
                    <a:pt x="73080" y="48629"/>
                  </a:cubicBezTo>
                  <a:cubicBezTo>
                    <a:pt x="74994" y="61745"/>
                    <a:pt x="87176" y="70832"/>
                    <a:pt x="100292" y="68917"/>
                  </a:cubicBezTo>
                  <a:cubicBezTo>
                    <a:pt x="100302" y="68917"/>
                    <a:pt x="100312" y="68917"/>
                    <a:pt x="100321" y="68917"/>
                  </a:cubicBezTo>
                  <a:cubicBezTo>
                    <a:pt x="114018" y="69812"/>
                    <a:pt x="125857" y="59440"/>
                    <a:pt x="126753" y="45733"/>
                  </a:cubicBezTo>
                  <a:cubicBezTo>
                    <a:pt x="126781" y="45400"/>
                    <a:pt x="126791" y="45057"/>
                    <a:pt x="126800" y="44724"/>
                  </a:cubicBezTo>
                  <a:cubicBezTo>
                    <a:pt x="126896" y="36056"/>
                    <a:pt x="126896" y="27293"/>
                    <a:pt x="126896" y="149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874;p37">
              <a:extLst>
                <a:ext uri="{FF2B5EF4-FFF2-40B4-BE49-F238E27FC236}">
                  <a16:creationId xmlns:a16="http://schemas.microsoft.com/office/drawing/2014/main" id="{8C67867C-E5C6-5EE9-86CE-6887D4376904}"/>
                </a:ext>
              </a:extLst>
            </p:cNvPr>
            <p:cNvSpPr/>
            <p:nvPr/>
          </p:nvSpPr>
          <p:spPr>
            <a:xfrm>
              <a:off x="8121266" y="1119835"/>
              <a:ext cx="32493" cy="55441"/>
            </a:xfrm>
            <a:custGeom>
              <a:avLst/>
              <a:gdLst/>
              <a:ahLst/>
              <a:cxnLst/>
              <a:rect l="l" t="t" r="r" b="b"/>
              <a:pathLst>
                <a:path w="32493" h="55441" extrusionOk="0">
                  <a:moveTo>
                    <a:pt x="31654" y="13"/>
                  </a:moveTo>
                  <a:cubicBezTo>
                    <a:pt x="31654" y="13634"/>
                    <a:pt x="32797" y="27350"/>
                    <a:pt x="32416" y="41161"/>
                  </a:cubicBezTo>
                  <a:cubicBezTo>
                    <a:pt x="32416" y="50686"/>
                    <a:pt x="25463" y="55448"/>
                    <a:pt x="16033" y="55353"/>
                  </a:cubicBezTo>
                  <a:cubicBezTo>
                    <a:pt x="8718" y="56191"/>
                    <a:pt x="2108" y="50943"/>
                    <a:pt x="1260" y="43628"/>
                  </a:cubicBezTo>
                  <a:cubicBezTo>
                    <a:pt x="1203" y="43161"/>
                    <a:pt x="1174" y="42685"/>
                    <a:pt x="1174" y="42209"/>
                  </a:cubicBezTo>
                  <a:cubicBezTo>
                    <a:pt x="698" y="37065"/>
                    <a:pt x="126" y="31922"/>
                    <a:pt x="31" y="26683"/>
                  </a:cubicBezTo>
                  <a:cubicBezTo>
                    <a:pt x="-445" y="4109"/>
                    <a:pt x="4317" y="-273"/>
                    <a:pt x="31654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875;p37">
              <a:extLst>
                <a:ext uri="{FF2B5EF4-FFF2-40B4-BE49-F238E27FC236}">
                  <a16:creationId xmlns:a16="http://schemas.microsoft.com/office/drawing/2014/main" id="{95D318AB-843B-58E4-9183-C7C9B7753BA4}"/>
                </a:ext>
              </a:extLst>
            </p:cNvPr>
            <p:cNvSpPr/>
            <p:nvPr/>
          </p:nvSpPr>
          <p:spPr>
            <a:xfrm>
              <a:off x="7906680" y="1131088"/>
              <a:ext cx="29241" cy="60801"/>
            </a:xfrm>
            <a:custGeom>
              <a:avLst/>
              <a:gdLst/>
              <a:ahLst/>
              <a:cxnLst/>
              <a:rect l="l" t="t" r="r" b="b"/>
              <a:pathLst>
                <a:path w="29241" h="60801" extrusionOk="0">
                  <a:moveTo>
                    <a:pt x="28593" y="32480"/>
                  </a:moveTo>
                  <a:cubicBezTo>
                    <a:pt x="29622" y="38272"/>
                    <a:pt x="29422" y="44205"/>
                    <a:pt x="28022" y="49911"/>
                  </a:cubicBezTo>
                  <a:cubicBezTo>
                    <a:pt x="24974" y="55235"/>
                    <a:pt x="19935" y="59141"/>
                    <a:pt x="14020" y="60770"/>
                  </a:cubicBezTo>
                  <a:cubicBezTo>
                    <a:pt x="11353" y="61341"/>
                    <a:pt x="4495" y="54197"/>
                    <a:pt x="3733" y="49625"/>
                  </a:cubicBezTo>
                  <a:cubicBezTo>
                    <a:pt x="1580" y="38824"/>
                    <a:pt x="333" y="27870"/>
                    <a:pt x="18" y="16859"/>
                  </a:cubicBezTo>
                  <a:cubicBezTo>
                    <a:pt x="-401" y="7982"/>
                    <a:pt x="6457" y="438"/>
                    <a:pt x="15334" y="19"/>
                  </a:cubicBezTo>
                  <a:cubicBezTo>
                    <a:pt x="15630" y="0"/>
                    <a:pt x="15916" y="0"/>
                    <a:pt x="16211" y="0"/>
                  </a:cubicBezTo>
                  <a:cubicBezTo>
                    <a:pt x="26593" y="0"/>
                    <a:pt x="27641" y="7715"/>
                    <a:pt x="28593" y="14859"/>
                  </a:cubicBezTo>
                  <a:cubicBezTo>
                    <a:pt x="28974" y="20726"/>
                    <a:pt x="28974" y="26613"/>
                    <a:pt x="28593" y="324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" name="Google Shape;1007;p37">
            <a:extLst>
              <a:ext uri="{FF2B5EF4-FFF2-40B4-BE49-F238E27FC236}">
                <a16:creationId xmlns:a16="http://schemas.microsoft.com/office/drawing/2014/main" id="{F615A4AA-303E-8C69-EAAC-7B33834FA3C6}"/>
              </a:ext>
            </a:extLst>
          </p:cNvPr>
          <p:cNvGrpSpPr/>
          <p:nvPr/>
        </p:nvGrpSpPr>
        <p:grpSpPr>
          <a:xfrm>
            <a:off x="3347782" y="885491"/>
            <a:ext cx="273600" cy="384270"/>
            <a:chOff x="2107618" y="952858"/>
            <a:chExt cx="304000" cy="427014"/>
          </a:xfrm>
        </p:grpSpPr>
        <p:sp>
          <p:nvSpPr>
            <p:cNvPr id="17" name="Google Shape;1008;p37">
              <a:extLst>
                <a:ext uri="{FF2B5EF4-FFF2-40B4-BE49-F238E27FC236}">
                  <a16:creationId xmlns:a16="http://schemas.microsoft.com/office/drawing/2014/main" id="{CA3FCA93-67C8-BE0F-B22E-211E407CCA76}"/>
                </a:ext>
              </a:extLst>
            </p:cNvPr>
            <p:cNvSpPr/>
            <p:nvPr/>
          </p:nvSpPr>
          <p:spPr>
            <a:xfrm>
              <a:off x="2107618" y="952858"/>
              <a:ext cx="304000" cy="427014"/>
            </a:xfrm>
            <a:custGeom>
              <a:avLst/>
              <a:gdLst/>
              <a:ahLst/>
              <a:cxnLst/>
              <a:rect l="l" t="t" r="r" b="b"/>
              <a:pathLst>
                <a:path w="304000" h="427014" extrusionOk="0">
                  <a:moveTo>
                    <a:pt x="302953" y="209845"/>
                  </a:moveTo>
                  <a:cubicBezTo>
                    <a:pt x="302953" y="272138"/>
                    <a:pt x="302953" y="334365"/>
                    <a:pt x="302953" y="396535"/>
                  </a:cubicBezTo>
                  <a:cubicBezTo>
                    <a:pt x="302953" y="420442"/>
                    <a:pt x="301620" y="421871"/>
                    <a:pt x="277998" y="422347"/>
                  </a:cubicBezTo>
                  <a:cubicBezTo>
                    <a:pt x="193482" y="423995"/>
                    <a:pt x="109024" y="425557"/>
                    <a:pt x="24633" y="427015"/>
                  </a:cubicBezTo>
                  <a:cubicBezTo>
                    <a:pt x="2059" y="427015"/>
                    <a:pt x="630" y="426158"/>
                    <a:pt x="630" y="403488"/>
                  </a:cubicBezTo>
                  <a:cubicBezTo>
                    <a:pt x="630" y="302713"/>
                    <a:pt x="630" y="201939"/>
                    <a:pt x="630" y="101164"/>
                  </a:cubicBezTo>
                  <a:cubicBezTo>
                    <a:pt x="630" y="81162"/>
                    <a:pt x="-227" y="61159"/>
                    <a:pt x="58" y="41252"/>
                  </a:cubicBezTo>
                  <a:cubicBezTo>
                    <a:pt x="58" y="26869"/>
                    <a:pt x="2821" y="24488"/>
                    <a:pt x="16918" y="23250"/>
                  </a:cubicBezTo>
                  <a:cubicBezTo>
                    <a:pt x="104614" y="15506"/>
                    <a:pt x="192397" y="7943"/>
                    <a:pt x="280284" y="580"/>
                  </a:cubicBezTo>
                  <a:cubicBezTo>
                    <a:pt x="303144" y="-1229"/>
                    <a:pt x="304001" y="-86"/>
                    <a:pt x="304001" y="23155"/>
                  </a:cubicBezTo>
                  <a:cubicBezTo>
                    <a:pt x="304001" y="85448"/>
                    <a:pt x="304001" y="147675"/>
                    <a:pt x="304001" y="209845"/>
                  </a:cubicBezTo>
                  <a:close/>
                  <a:moveTo>
                    <a:pt x="19204" y="409870"/>
                  </a:moveTo>
                  <a:lnTo>
                    <a:pt x="282760" y="404726"/>
                  </a:lnTo>
                  <a:cubicBezTo>
                    <a:pt x="287618" y="371103"/>
                    <a:pt x="287142" y="36109"/>
                    <a:pt x="282094" y="17916"/>
                  </a:cubicBezTo>
                  <a:lnTo>
                    <a:pt x="19204" y="413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009;p37">
              <a:extLst>
                <a:ext uri="{FF2B5EF4-FFF2-40B4-BE49-F238E27FC236}">
                  <a16:creationId xmlns:a16="http://schemas.microsoft.com/office/drawing/2014/main" id="{0755EF34-9A4B-6ED3-FD43-47F596567097}"/>
                </a:ext>
              </a:extLst>
            </p:cNvPr>
            <p:cNvSpPr/>
            <p:nvPr/>
          </p:nvSpPr>
          <p:spPr>
            <a:xfrm>
              <a:off x="2232817" y="1293481"/>
              <a:ext cx="124405" cy="24631"/>
            </a:xfrm>
            <a:custGeom>
              <a:avLst/>
              <a:gdLst/>
              <a:ahLst/>
              <a:cxnLst/>
              <a:rect l="l" t="t" r="r" b="b"/>
              <a:pathLst>
                <a:path w="124405" h="24631" extrusionOk="0">
                  <a:moveTo>
                    <a:pt x="105269" y="0"/>
                  </a:moveTo>
                  <a:cubicBezTo>
                    <a:pt x="107555" y="0"/>
                    <a:pt x="109746" y="0"/>
                    <a:pt x="111936" y="0"/>
                  </a:cubicBezTo>
                  <a:cubicBezTo>
                    <a:pt x="118128" y="0"/>
                    <a:pt x="125271" y="0"/>
                    <a:pt x="124319" y="8382"/>
                  </a:cubicBezTo>
                  <a:cubicBezTo>
                    <a:pt x="124319" y="11621"/>
                    <a:pt x="117651" y="16192"/>
                    <a:pt x="113746" y="16574"/>
                  </a:cubicBezTo>
                  <a:cubicBezTo>
                    <a:pt x="81266" y="19717"/>
                    <a:pt x="48786" y="22098"/>
                    <a:pt x="16305" y="24479"/>
                  </a:cubicBezTo>
                  <a:cubicBezTo>
                    <a:pt x="12610" y="24879"/>
                    <a:pt x="8885" y="24489"/>
                    <a:pt x="5352" y="23336"/>
                  </a:cubicBezTo>
                  <a:cubicBezTo>
                    <a:pt x="2970" y="22479"/>
                    <a:pt x="-268" y="19050"/>
                    <a:pt x="18" y="17526"/>
                  </a:cubicBezTo>
                  <a:cubicBezTo>
                    <a:pt x="1084" y="14297"/>
                    <a:pt x="3113" y="11478"/>
                    <a:pt x="5828" y="9430"/>
                  </a:cubicBezTo>
                  <a:cubicBezTo>
                    <a:pt x="7257" y="8192"/>
                    <a:pt x="10114" y="8477"/>
                    <a:pt x="12305" y="82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010;p37">
              <a:extLst>
                <a:ext uri="{FF2B5EF4-FFF2-40B4-BE49-F238E27FC236}">
                  <a16:creationId xmlns:a16="http://schemas.microsoft.com/office/drawing/2014/main" id="{93E21A57-81E0-84E8-554E-76B941FC43F9}"/>
                </a:ext>
              </a:extLst>
            </p:cNvPr>
            <p:cNvSpPr/>
            <p:nvPr/>
          </p:nvSpPr>
          <p:spPr>
            <a:xfrm>
              <a:off x="2224262" y="1077663"/>
              <a:ext cx="121896" cy="24460"/>
            </a:xfrm>
            <a:custGeom>
              <a:avLst/>
              <a:gdLst/>
              <a:ahLst/>
              <a:cxnLst/>
              <a:rect l="l" t="t" r="r" b="b"/>
              <a:pathLst>
                <a:path w="121896" h="24460" extrusionOk="0">
                  <a:moveTo>
                    <a:pt x="0" y="20555"/>
                  </a:moveTo>
                  <a:cubicBezTo>
                    <a:pt x="7144" y="14745"/>
                    <a:pt x="10001" y="11030"/>
                    <a:pt x="13240" y="10268"/>
                  </a:cubicBezTo>
                  <a:cubicBezTo>
                    <a:pt x="44863" y="6553"/>
                    <a:pt x="76581" y="3506"/>
                    <a:pt x="108490" y="267"/>
                  </a:cubicBezTo>
                  <a:cubicBezTo>
                    <a:pt x="110680" y="-209"/>
                    <a:pt x="112966" y="-47"/>
                    <a:pt x="115062" y="743"/>
                  </a:cubicBezTo>
                  <a:cubicBezTo>
                    <a:pt x="117958" y="2420"/>
                    <a:pt x="120310" y="4906"/>
                    <a:pt x="121825" y="7887"/>
                  </a:cubicBezTo>
                  <a:cubicBezTo>
                    <a:pt x="122396" y="9316"/>
                    <a:pt x="119444" y="12935"/>
                    <a:pt x="117348" y="14364"/>
                  </a:cubicBezTo>
                  <a:cubicBezTo>
                    <a:pt x="114824" y="15917"/>
                    <a:pt x="111928" y="16764"/>
                    <a:pt x="108966" y="16840"/>
                  </a:cubicBezTo>
                  <a:cubicBezTo>
                    <a:pt x="78677" y="19603"/>
                    <a:pt x="48482" y="22270"/>
                    <a:pt x="18193" y="24461"/>
                  </a:cubicBezTo>
                  <a:cubicBezTo>
                    <a:pt x="12011" y="23813"/>
                    <a:pt x="5905" y="22498"/>
                    <a:pt x="0" y="20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011;p37">
              <a:extLst>
                <a:ext uri="{FF2B5EF4-FFF2-40B4-BE49-F238E27FC236}">
                  <a16:creationId xmlns:a16="http://schemas.microsoft.com/office/drawing/2014/main" id="{3E875FED-FFAC-03BF-7BA0-E26A83F61468}"/>
                </a:ext>
              </a:extLst>
            </p:cNvPr>
            <p:cNvSpPr/>
            <p:nvPr/>
          </p:nvSpPr>
          <p:spPr>
            <a:xfrm>
              <a:off x="2228929" y="1150714"/>
              <a:ext cx="122110" cy="23177"/>
            </a:xfrm>
            <a:custGeom>
              <a:avLst/>
              <a:gdLst/>
              <a:ahLst/>
              <a:cxnLst/>
              <a:rect l="l" t="t" r="r" b="b"/>
              <a:pathLst>
                <a:path w="122110" h="23177" extrusionOk="0">
                  <a:moveTo>
                    <a:pt x="122111" y="12656"/>
                  </a:moveTo>
                  <a:cubicBezTo>
                    <a:pt x="85535" y="20942"/>
                    <a:pt x="51245" y="20371"/>
                    <a:pt x="17336" y="22657"/>
                  </a:cubicBezTo>
                  <a:cubicBezTo>
                    <a:pt x="9992" y="24724"/>
                    <a:pt x="2362" y="20447"/>
                    <a:pt x="295" y="13103"/>
                  </a:cubicBezTo>
                  <a:cubicBezTo>
                    <a:pt x="181" y="12675"/>
                    <a:pt x="76" y="12236"/>
                    <a:pt x="0" y="11798"/>
                  </a:cubicBezTo>
                  <a:cubicBezTo>
                    <a:pt x="30194" y="2273"/>
                    <a:pt x="61913" y="5226"/>
                    <a:pt x="92393" y="1321"/>
                  </a:cubicBezTo>
                  <a:cubicBezTo>
                    <a:pt x="103737" y="-2518"/>
                    <a:pt x="116205" y="2235"/>
                    <a:pt x="122111" y="126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012;p37">
              <a:extLst>
                <a:ext uri="{FF2B5EF4-FFF2-40B4-BE49-F238E27FC236}">
                  <a16:creationId xmlns:a16="http://schemas.microsoft.com/office/drawing/2014/main" id="{0C560F9E-0400-6EAB-9ED8-52031FA095AE}"/>
                </a:ext>
              </a:extLst>
            </p:cNvPr>
            <p:cNvSpPr/>
            <p:nvPr/>
          </p:nvSpPr>
          <p:spPr>
            <a:xfrm>
              <a:off x="2218642" y="1012569"/>
              <a:ext cx="116035" cy="25426"/>
            </a:xfrm>
            <a:custGeom>
              <a:avLst/>
              <a:gdLst/>
              <a:ahLst/>
              <a:cxnLst/>
              <a:rect l="l" t="t" r="r" b="b"/>
              <a:pathLst>
                <a:path w="116035" h="25426" extrusionOk="0">
                  <a:moveTo>
                    <a:pt x="0" y="15069"/>
                  </a:moveTo>
                  <a:cubicBezTo>
                    <a:pt x="5143" y="12211"/>
                    <a:pt x="8096" y="9354"/>
                    <a:pt x="11430" y="8972"/>
                  </a:cubicBezTo>
                  <a:cubicBezTo>
                    <a:pt x="41529" y="5829"/>
                    <a:pt x="71723" y="3162"/>
                    <a:pt x="101917" y="400"/>
                  </a:cubicBezTo>
                  <a:cubicBezTo>
                    <a:pt x="104080" y="-133"/>
                    <a:pt x="106328" y="-133"/>
                    <a:pt x="108490" y="400"/>
                  </a:cubicBezTo>
                  <a:cubicBezTo>
                    <a:pt x="111442" y="2019"/>
                    <a:pt x="116396" y="5353"/>
                    <a:pt x="116014" y="6687"/>
                  </a:cubicBezTo>
                  <a:cubicBezTo>
                    <a:pt x="115224" y="10706"/>
                    <a:pt x="112719" y="14183"/>
                    <a:pt x="109156" y="16212"/>
                  </a:cubicBezTo>
                  <a:cubicBezTo>
                    <a:pt x="102632" y="17497"/>
                    <a:pt x="95993" y="18193"/>
                    <a:pt x="89345" y="18307"/>
                  </a:cubicBezTo>
                  <a:cubicBezTo>
                    <a:pt x="69532" y="20403"/>
                    <a:pt x="49721" y="22879"/>
                    <a:pt x="29813" y="24879"/>
                  </a:cubicBezTo>
                  <a:cubicBezTo>
                    <a:pt x="14954" y="26308"/>
                    <a:pt x="13716" y="25546"/>
                    <a:pt x="0" y="150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013;p37">
              <a:extLst>
                <a:ext uri="{FF2B5EF4-FFF2-40B4-BE49-F238E27FC236}">
                  <a16:creationId xmlns:a16="http://schemas.microsoft.com/office/drawing/2014/main" id="{7B5E4A1A-15DE-7DEB-9FC8-EE8D86145B30}"/>
                </a:ext>
              </a:extLst>
            </p:cNvPr>
            <p:cNvSpPr/>
            <p:nvPr/>
          </p:nvSpPr>
          <p:spPr>
            <a:xfrm>
              <a:off x="2233216" y="1222519"/>
              <a:ext cx="116109" cy="20373"/>
            </a:xfrm>
            <a:custGeom>
              <a:avLst/>
              <a:gdLst/>
              <a:ahLst/>
              <a:cxnLst/>
              <a:rect l="l" t="t" r="r" b="b"/>
              <a:pathLst>
                <a:path w="116109" h="20373" extrusionOk="0">
                  <a:moveTo>
                    <a:pt x="0" y="16383"/>
                  </a:moveTo>
                  <a:cubicBezTo>
                    <a:pt x="3238" y="13049"/>
                    <a:pt x="6096" y="7525"/>
                    <a:pt x="9525" y="6858"/>
                  </a:cubicBezTo>
                  <a:cubicBezTo>
                    <a:pt x="41910" y="4000"/>
                    <a:pt x="74200" y="1715"/>
                    <a:pt x="106585" y="0"/>
                  </a:cubicBezTo>
                  <a:cubicBezTo>
                    <a:pt x="109538" y="0"/>
                    <a:pt x="112681" y="4858"/>
                    <a:pt x="116110" y="7429"/>
                  </a:cubicBezTo>
                  <a:cubicBezTo>
                    <a:pt x="113252" y="10192"/>
                    <a:pt x="110585" y="15240"/>
                    <a:pt x="107632" y="15430"/>
                  </a:cubicBezTo>
                  <a:cubicBezTo>
                    <a:pt x="73819" y="17526"/>
                    <a:pt x="40005" y="18859"/>
                    <a:pt x="6191" y="20193"/>
                  </a:cubicBezTo>
                  <a:cubicBezTo>
                    <a:pt x="4477" y="20955"/>
                    <a:pt x="3334" y="19241"/>
                    <a:pt x="0" y="163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014;p37">
              <a:extLst>
                <a:ext uri="{FF2B5EF4-FFF2-40B4-BE49-F238E27FC236}">
                  <a16:creationId xmlns:a16="http://schemas.microsoft.com/office/drawing/2014/main" id="{024EF822-6EF9-BFD0-E474-7978454841C9}"/>
                </a:ext>
              </a:extLst>
            </p:cNvPr>
            <p:cNvSpPr/>
            <p:nvPr/>
          </p:nvSpPr>
          <p:spPr>
            <a:xfrm>
              <a:off x="2159113" y="1222342"/>
              <a:ext cx="57338" cy="43292"/>
            </a:xfrm>
            <a:custGeom>
              <a:avLst/>
              <a:gdLst/>
              <a:ahLst/>
              <a:cxnLst/>
              <a:rect l="l" t="t" r="r" b="b"/>
              <a:pathLst>
                <a:path w="57338" h="43292" extrusionOk="0">
                  <a:moveTo>
                    <a:pt x="4475" y="13131"/>
                  </a:moveTo>
                  <a:lnTo>
                    <a:pt x="16858" y="20466"/>
                  </a:lnTo>
                  <a:cubicBezTo>
                    <a:pt x="30288" y="16560"/>
                    <a:pt x="35146" y="-2490"/>
                    <a:pt x="57339" y="273"/>
                  </a:cubicBezTo>
                  <a:cubicBezTo>
                    <a:pt x="46833" y="16608"/>
                    <a:pt x="33288" y="30772"/>
                    <a:pt x="17429" y="41992"/>
                  </a:cubicBezTo>
                  <a:cubicBezTo>
                    <a:pt x="14324" y="43726"/>
                    <a:pt x="10533" y="43726"/>
                    <a:pt x="7428" y="41992"/>
                  </a:cubicBezTo>
                  <a:cubicBezTo>
                    <a:pt x="1522" y="33420"/>
                    <a:pt x="-4288" y="24657"/>
                    <a:pt x="4475" y="131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015;p37">
              <a:extLst>
                <a:ext uri="{FF2B5EF4-FFF2-40B4-BE49-F238E27FC236}">
                  <a16:creationId xmlns:a16="http://schemas.microsoft.com/office/drawing/2014/main" id="{0D095AB5-66D4-262A-8462-1B02CCEB2EF9}"/>
                </a:ext>
              </a:extLst>
            </p:cNvPr>
            <p:cNvSpPr/>
            <p:nvPr/>
          </p:nvSpPr>
          <p:spPr>
            <a:xfrm>
              <a:off x="2161563" y="1288229"/>
              <a:ext cx="51078" cy="43732"/>
            </a:xfrm>
            <a:custGeom>
              <a:avLst/>
              <a:gdLst/>
              <a:ahLst/>
              <a:cxnLst/>
              <a:rect l="l" t="t" r="r" b="b"/>
              <a:pathLst>
                <a:path w="51078" h="43732" extrusionOk="0">
                  <a:moveTo>
                    <a:pt x="2120" y="6490"/>
                  </a:moveTo>
                  <a:lnTo>
                    <a:pt x="17170" y="18586"/>
                  </a:lnTo>
                  <a:cubicBezTo>
                    <a:pt x="28505" y="17253"/>
                    <a:pt x="31362" y="-2655"/>
                    <a:pt x="51079" y="298"/>
                  </a:cubicBezTo>
                  <a:cubicBezTo>
                    <a:pt x="43326" y="18701"/>
                    <a:pt x="29648" y="33988"/>
                    <a:pt x="12217" y="43732"/>
                  </a:cubicBezTo>
                  <a:cubicBezTo>
                    <a:pt x="1178" y="34788"/>
                    <a:pt x="-2890" y="19786"/>
                    <a:pt x="2120" y="64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016;p37">
              <a:extLst>
                <a:ext uri="{FF2B5EF4-FFF2-40B4-BE49-F238E27FC236}">
                  <a16:creationId xmlns:a16="http://schemas.microsoft.com/office/drawing/2014/main" id="{E091ABDB-D33F-D2BF-F643-23DD3368DB55}"/>
                </a:ext>
              </a:extLst>
            </p:cNvPr>
            <p:cNvSpPr/>
            <p:nvPr/>
          </p:nvSpPr>
          <p:spPr>
            <a:xfrm>
              <a:off x="2154539" y="1153844"/>
              <a:ext cx="51837" cy="46100"/>
            </a:xfrm>
            <a:custGeom>
              <a:avLst/>
              <a:gdLst/>
              <a:ahLst/>
              <a:cxnLst/>
              <a:rect l="l" t="t" r="r" b="b"/>
              <a:pathLst>
                <a:path w="51837" h="46100" extrusionOk="0">
                  <a:moveTo>
                    <a:pt x="51245" y="2381"/>
                  </a:moveTo>
                  <a:cubicBezTo>
                    <a:pt x="51245" y="5620"/>
                    <a:pt x="52578" y="10096"/>
                    <a:pt x="51245" y="11906"/>
                  </a:cubicBezTo>
                  <a:cubicBezTo>
                    <a:pt x="40605" y="26270"/>
                    <a:pt x="26784" y="37976"/>
                    <a:pt x="10858" y="46101"/>
                  </a:cubicBezTo>
                  <a:lnTo>
                    <a:pt x="0" y="17526"/>
                  </a:lnTo>
                  <a:lnTo>
                    <a:pt x="19907" y="21145"/>
                  </a:lnTo>
                  <a:lnTo>
                    <a:pt x="468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017;p37">
              <a:extLst>
                <a:ext uri="{FF2B5EF4-FFF2-40B4-BE49-F238E27FC236}">
                  <a16:creationId xmlns:a16="http://schemas.microsoft.com/office/drawing/2014/main" id="{C5DDA852-2504-19DE-178C-19FCB3DD9F67}"/>
                </a:ext>
              </a:extLst>
            </p:cNvPr>
            <p:cNvSpPr/>
            <p:nvPr/>
          </p:nvSpPr>
          <p:spPr>
            <a:xfrm>
              <a:off x="2150538" y="1020358"/>
              <a:ext cx="48863" cy="41474"/>
            </a:xfrm>
            <a:custGeom>
              <a:avLst/>
              <a:gdLst/>
              <a:ahLst/>
              <a:cxnLst/>
              <a:rect l="l" t="t" r="r" b="b"/>
              <a:pathLst>
                <a:path w="48863" h="41474" extrusionOk="0">
                  <a:moveTo>
                    <a:pt x="9525" y="41474"/>
                  </a:moveTo>
                  <a:lnTo>
                    <a:pt x="0" y="11090"/>
                  </a:lnTo>
                  <a:lnTo>
                    <a:pt x="19050" y="16328"/>
                  </a:lnTo>
                  <a:cubicBezTo>
                    <a:pt x="28575" y="12709"/>
                    <a:pt x="32766" y="-5008"/>
                    <a:pt x="48863" y="1374"/>
                  </a:cubicBezTo>
                  <a:cubicBezTo>
                    <a:pt x="43720" y="17090"/>
                    <a:pt x="37338" y="23853"/>
                    <a:pt x="9525" y="414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018;p37">
              <a:extLst>
                <a:ext uri="{FF2B5EF4-FFF2-40B4-BE49-F238E27FC236}">
                  <a16:creationId xmlns:a16="http://schemas.microsoft.com/office/drawing/2014/main" id="{9DC3145F-D406-91BF-FD9D-04B4958F2A74}"/>
                </a:ext>
              </a:extLst>
            </p:cNvPr>
            <p:cNvSpPr/>
            <p:nvPr/>
          </p:nvSpPr>
          <p:spPr>
            <a:xfrm>
              <a:off x="2157015" y="1084598"/>
              <a:ext cx="43184" cy="42767"/>
            </a:xfrm>
            <a:custGeom>
              <a:avLst/>
              <a:gdLst/>
              <a:ahLst/>
              <a:cxnLst/>
              <a:rect l="l" t="t" r="r" b="b"/>
              <a:pathLst>
                <a:path w="43184" h="42767" extrusionOk="0">
                  <a:moveTo>
                    <a:pt x="1143" y="11430"/>
                  </a:moveTo>
                  <a:lnTo>
                    <a:pt x="15621" y="19621"/>
                  </a:lnTo>
                  <a:lnTo>
                    <a:pt x="43148" y="0"/>
                  </a:lnTo>
                  <a:cubicBezTo>
                    <a:pt x="43720" y="18479"/>
                    <a:pt x="37624" y="26575"/>
                    <a:pt x="12859" y="42767"/>
                  </a:cubicBezTo>
                  <a:cubicBezTo>
                    <a:pt x="2410" y="36100"/>
                    <a:pt x="-2372" y="23317"/>
                    <a:pt x="1143" y="114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" name="Google Shape;817;p37">
            <a:extLst>
              <a:ext uri="{FF2B5EF4-FFF2-40B4-BE49-F238E27FC236}">
                <a16:creationId xmlns:a16="http://schemas.microsoft.com/office/drawing/2014/main" id="{C5B9BC52-05B5-D6CB-F9D6-BBE65265E977}"/>
              </a:ext>
            </a:extLst>
          </p:cNvPr>
          <p:cNvGrpSpPr/>
          <p:nvPr/>
        </p:nvGrpSpPr>
        <p:grpSpPr>
          <a:xfrm>
            <a:off x="5992553" y="885491"/>
            <a:ext cx="365102" cy="341080"/>
            <a:chOff x="3100229" y="982966"/>
            <a:chExt cx="405669" cy="379020"/>
          </a:xfrm>
        </p:grpSpPr>
        <p:sp>
          <p:nvSpPr>
            <p:cNvPr id="32" name="Google Shape;818;p37">
              <a:extLst>
                <a:ext uri="{FF2B5EF4-FFF2-40B4-BE49-F238E27FC236}">
                  <a16:creationId xmlns:a16="http://schemas.microsoft.com/office/drawing/2014/main" id="{8B6B955C-9427-D744-9341-697B19A94D0E}"/>
                </a:ext>
              </a:extLst>
            </p:cNvPr>
            <p:cNvSpPr/>
            <p:nvPr/>
          </p:nvSpPr>
          <p:spPr>
            <a:xfrm>
              <a:off x="3240120" y="982966"/>
              <a:ext cx="99818" cy="331374"/>
            </a:xfrm>
            <a:custGeom>
              <a:avLst/>
              <a:gdLst/>
              <a:ahLst/>
              <a:cxnLst/>
              <a:rect l="l" t="t" r="r" b="b"/>
              <a:pathLst>
                <a:path w="99818" h="331374" extrusionOk="0">
                  <a:moveTo>
                    <a:pt x="68563" y="0"/>
                  </a:moveTo>
                  <a:cubicBezTo>
                    <a:pt x="70344" y="6515"/>
                    <a:pt x="71744" y="13135"/>
                    <a:pt x="72754" y="19812"/>
                  </a:cubicBezTo>
                  <a:cubicBezTo>
                    <a:pt x="79107" y="88392"/>
                    <a:pt x="85451" y="156943"/>
                    <a:pt x="91804" y="225457"/>
                  </a:cubicBezTo>
                  <a:cubicBezTo>
                    <a:pt x="94280" y="252698"/>
                    <a:pt x="96471" y="280035"/>
                    <a:pt x="99043" y="307372"/>
                  </a:cubicBezTo>
                  <a:cubicBezTo>
                    <a:pt x="101234" y="329851"/>
                    <a:pt x="100186" y="331184"/>
                    <a:pt x="76850" y="331375"/>
                  </a:cubicBezTo>
                  <a:cubicBezTo>
                    <a:pt x="65039" y="331375"/>
                    <a:pt x="53133" y="331375"/>
                    <a:pt x="41322" y="331375"/>
                  </a:cubicBezTo>
                  <a:cubicBezTo>
                    <a:pt x="20367" y="330803"/>
                    <a:pt x="18271" y="328803"/>
                    <a:pt x="17033" y="308705"/>
                  </a:cubicBezTo>
                  <a:cubicBezTo>
                    <a:pt x="15318" y="279178"/>
                    <a:pt x="14080" y="249555"/>
                    <a:pt x="12270" y="219932"/>
                  </a:cubicBezTo>
                  <a:cubicBezTo>
                    <a:pt x="8394" y="154972"/>
                    <a:pt x="4364" y="89945"/>
                    <a:pt x="173" y="24860"/>
                  </a:cubicBezTo>
                  <a:cubicBezTo>
                    <a:pt x="-874" y="9620"/>
                    <a:pt x="2555" y="4381"/>
                    <a:pt x="17890" y="3048"/>
                  </a:cubicBezTo>
                  <a:cubicBezTo>
                    <a:pt x="33225" y="1714"/>
                    <a:pt x="51513" y="857"/>
                    <a:pt x="685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819;p37">
              <a:extLst>
                <a:ext uri="{FF2B5EF4-FFF2-40B4-BE49-F238E27FC236}">
                  <a16:creationId xmlns:a16="http://schemas.microsoft.com/office/drawing/2014/main" id="{046B3816-480F-04D0-3462-581FCCBFAD58}"/>
                </a:ext>
              </a:extLst>
            </p:cNvPr>
            <p:cNvSpPr/>
            <p:nvPr/>
          </p:nvSpPr>
          <p:spPr>
            <a:xfrm>
              <a:off x="3154378" y="1092622"/>
              <a:ext cx="81152" cy="231580"/>
            </a:xfrm>
            <a:custGeom>
              <a:avLst/>
              <a:gdLst/>
              <a:ahLst/>
              <a:cxnLst/>
              <a:rect l="l" t="t" r="r" b="b"/>
              <a:pathLst>
                <a:path w="81152" h="231580" extrusionOk="0">
                  <a:moveTo>
                    <a:pt x="286" y="1595"/>
                  </a:moveTo>
                  <a:cubicBezTo>
                    <a:pt x="24194" y="929"/>
                    <a:pt x="44672" y="-310"/>
                    <a:pt x="65056" y="71"/>
                  </a:cubicBezTo>
                  <a:cubicBezTo>
                    <a:pt x="76390" y="71"/>
                    <a:pt x="75533" y="10549"/>
                    <a:pt x="75819" y="18550"/>
                  </a:cubicBezTo>
                  <a:cubicBezTo>
                    <a:pt x="77057" y="52554"/>
                    <a:pt x="78391" y="86558"/>
                    <a:pt x="79343" y="120467"/>
                  </a:cubicBezTo>
                  <a:cubicBezTo>
                    <a:pt x="80201" y="149042"/>
                    <a:pt x="80772" y="178094"/>
                    <a:pt x="81153" y="206954"/>
                  </a:cubicBezTo>
                  <a:cubicBezTo>
                    <a:pt x="81153" y="214098"/>
                    <a:pt x="80486" y="221337"/>
                    <a:pt x="80010" y="230672"/>
                  </a:cubicBezTo>
                  <a:cubicBezTo>
                    <a:pt x="56969" y="232481"/>
                    <a:pt x="33785" y="231586"/>
                    <a:pt x="10954" y="228005"/>
                  </a:cubicBezTo>
                  <a:cubicBezTo>
                    <a:pt x="95" y="226195"/>
                    <a:pt x="1905" y="215813"/>
                    <a:pt x="1429" y="208002"/>
                  </a:cubicBezTo>
                  <a:cubicBezTo>
                    <a:pt x="667" y="169902"/>
                    <a:pt x="286" y="132659"/>
                    <a:pt x="0" y="94940"/>
                  </a:cubicBezTo>
                  <a:cubicBezTo>
                    <a:pt x="95" y="65413"/>
                    <a:pt x="286" y="35981"/>
                    <a:pt x="286" y="15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820;p37">
              <a:extLst>
                <a:ext uri="{FF2B5EF4-FFF2-40B4-BE49-F238E27FC236}">
                  <a16:creationId xmlns:a16="http://schemas.microsoft.com/office/drawing/2014/main" id="{7B757EB3-E358-CF0D-26C1-279831BFF543}"/>
                </a:ext>
              </a:extLst>
            </p:cNvPr>
            <p:cNvSpPr/>
            <p:nvPr/>
          </p:nvSpPr>
          <p:spPr>
            <a:xfrm>
              <a:off x="3348628" y="1071110"/>
              <a:ext cx="71947" cy="242806"/>
            </a:xfrm>
            <a:custGeom>
              <a:avLst/>
              <a:gdLst/>
              <a:ahLst/>
              <a:cxnLst/>
              <a:rect l="l" t="t" r="r" b="b"/>
              <a:pathLst>
                <a:path w="71947" h="242806" extrusionOk="0">
                  <a:moveTo>
                    <a:pt x="156" y="3010"/>
                  </a:moveTo>
                  <a:cubicBezTo>
                    <a:pt x="3280" y="2029"/>
                    <a:pt x="6461" y="1229"/>
                    <a:pt x="9681" y="629"/>
                  </a:cubicBezTo>
                  <a:cubicBezTo>
                    <a:pt x="49114" y="-1847"/>
                    <a:pt x="52543" y="1391"/>
                    <a:pt x="55782" y="40062"/>
                  </a:cubicBezTo>
                  <a:cubicBezTo>
                    <a:pt x="60801" y="100575"/>
                    <a:pt x="66040" y="160906"/>
                    <a:pt x="71498" y="221037"/>
                  </a:cubicBezTo>
                  <a:cubicBezTo>
                    <a:pt x="73308" y="241516"/>
                    <a:pt x="70355" y="245041"/>
                    <a:pt x="49590" y="241707"/>
                  </a:cubicBezTo>
                  <a:cubicBezTo>
                    <a:pt x="4918" y="234658"/>
                    <a:pt x="10728" y="239230"/>
                    <a:pt x="8442" y="200273"/>
                  </a:cubicBezTo>
                  <a:cubicBezTo>
                    <a:pt x="5299" y="148552"/>
                    <a:pt x="3013" y="96832"/>
                    <a:pt x="632" y="45016"/>
                  </a:cubicBezTo>
                  <a:cubicBezTo>
                    <a:pt x="-416" y="31585"/>
                    <a:pt x="156" y="17774"/>
                    <a:pt x="156" y="30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821;p37">
              <a:extLst>
                <a:ext uri="{FF2B5EF4-FFF2-40B4-BE49-F238E27FC236}">
                  <a16:creationId xmlns:a16="http://schemas.microsoft.com/office/drawing/2014/main" id="{BFDED13C-0D17-6773-4C1E-BF0EC34B3638}"/>
                </a:ext>
              </a:extLst>
            </p:cNvPr>
            <p:cNvSpPr/>
            <p:nvPr/>
          </p:nvSpPr>
          <p:spPr>
            <a:xfrm>
              <a:off x="3100229" y="992586"/>
              <a:ext cx="386571" cy="369400"/>
            </a:xfrm>
            <a:custGeom>
              <a:avLst/>
              <a:gdLst/>
              <a:ahLst/>
              <a:cxnLst/>
              <a:rect l="l" t="t" r="r" b="b"/>
              <a:pathLst>
                <a:path w="386571" h="369400" extrusionOk="0">
                  <a:moveTo>
                    <a:pt x="3762" y="367665"/>
                  </a:moveTo>
                  <a:cubicBezTo>
                    <a:pt x="3762" y="312325"/>
                    <a:pt x="4239" y="260604"/>
                    <a:pt x="3762" y="208788"/>
                  </a:cubicBezTo>
                  <a:cubicBezTo>
                    <a:pt x="3096" y="147352"/>
                    <a:pt x="1572" y="85916"/>
                    <a:pt x="429" y="24479"/>
                  </a:cubicBezTo>
                  <a:cubicBezTo>
                    <a:pt x="-143" y="18583"/>
                    <a:pt x="-143" y="12659"/>
                    <a:pt x="429" y="6763"/>
                  </a:cubicBezTo>
                  <a:cubicBezTo>
                    <a:pt x="1438" y="3505"/>
                    <a:pt x="4010" y="962"/>
                    <a:pt x="7287" y="0"/>
                  </a:cubicBezTo>
                  <a:cubicBezTo>
                    <a:pt x="10706" y="571"/>
                    <a:pt x="13602" y="2829"/>
                    <a:pt x="15002" y="6001"/>
                  </a:cubicBezTo>
                  <a:cubicBezTo>
                    <a:pt x="16316" y="11001"/>
                    <a:pt x="16859" y="16173"/>
                    <a:pt x="16621" y="21336"/>
                  </a:cubicBezTo>
                  <a:cubicBezTo>
                    <a:pt x="18593" y="119758"/>
                    <a:pt x="20593" y="218189"/>
                    <a:pt x="22622" y="316611"/>
                  </a:cubicBezTo>
                  <a:cubicBezTo>
                    <a:pt x="22622" y="328232"/>
                    <a:pt x="24146" y="339757"/>
                    <a:pt x="25003" y="352520"/>
                  </a:cubicBezTo>
                  <a:cubicBezTo>
                    <a:pt x="46625" y="352520"/>
                    <a:pt x="65865" y="352520"/>
                    <a:pt x="85010" y="352520"/>
                  </a:cubicBezTo>
                  <a:lnTo>
                    <a:pt x="360569" y="348901"/>
                  </a:lnTo>
                  <a:cubicBezTo>
                    <a:pt x="367217" y="348596"/>
                    <a:pt x="373885" y="348910"/>
                    <a:pt x="380476" y="349853"/>
                  </a:cubicBezTo>
                  <a:cubicBezTo>
                    <a:pt x="383695" y="351044"/>
                    <a:pt x="386029" y="353892"/>
                    <a:pt x="386572" y="357283"/>
                  </a:cubicBezTo>
                  <a:cubicBezTo>
                    <a:pt x="385858" y="360636"/>
                    <a:pt x="383495" y="363398"/>
                    <a:pt x="380285" y="364617"/>
                  </a:cubicBezTo>
                  <a:cubicBezTo>
                    <a:pt x="375256" y="365722"/>
                    <a:pt x="370094" y="366103"/>
                    <a:pt x="364950" y="365760"/>
                  </a:cubicBezTo>
                  <a:lnTo>
                    <a:pt x="33766" y="369380"/>
                  </a:lnTo>
                  <a:cubicBezTo>
                    <a:pt x="25479" y="369570"/>
                    <a:pt x="16812" y="368427"/>
                    <a:pt x="3762" y="3676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822;p37">
              <a:extLst>
                <a:ext uri="{FF2B5EF4-FFF2-40B4-BE49-F238E27FC236}">
                  <a16:creationId xmlns:a16="http://schemas.microsoft.com/office/drawing/2014/main" id="{96D49E1E-8DE7-C07D-1795-2F97E2BDEF81}"/>
                </a:ext>
              </a:extLst>
            </p:cNvPr>
            <p:cNvSpPr/>
            <p:nvPr/>
          </p:nvSpPr>
          <p:spPr>
            <a:xfrm>
              <a:off x="3439816" y="1185207"/>
              <a:ext cx="66082" cy="137698"/>
            </a:xfrm>
            <a:custGeom>
              <a:avLst/>
              <a:gdLst/>
              <a:ahLst/>
              <a:cxnLst/>
              <a:rect l="l" t="t" r="r" b="b"/>
              <a:pathLst>
                <a:path w="66082" h="137698" extrusionOk="0">
                  <a:moveTo>
                    <a:pt x="57939" y="165"/>
                  </a:moveTo>
                  <a:cubicBezTo>
                    <a:pt x="60891" y="44075"/>
                    <a:pt x="63558" y="84366"/>
                    <a:pt x="66035" y="124657"/>
                  </a:cubicBezTo>
                  <a:cubicBezTo>
                    <a:pt x="66606" y="134182"/>
                    <a:pt x="62034" y="138373"/>
                    <a:pt x="52604" y="137611"/>
                  </a:cubicBezTo>
                  <a:lnTo>
                    <a:pt x="50414" y="137611"/>
                  </a:lnTo>
                  <a:cubicBezTo>
                    <a:pt x="9933" y="136277"/>
                    <a:pt x="6408" y="132753"/>
                    <a:pt x="4218" y="92176"/>
                  </a:cubicBezTo>
                  <a:cubicBezTo>
                    <a:pt x="2884" y="67983"/>
                    <a:pt x="1360" y="43694"/>
                    <a:pt x="122" y="19405"/>
                  </a:cubicBezTo>
                  <a:cubicBezTo>
                    <a:pt x="-640" y="4165"/>
                    <a:pt x="1836" y="1117"/>
                    <a:pt x="17171" y="355"/>
                  </a:cubicBezTo>
                  <a:cubicBezTo>
                    <a:pt x="29554" y="-311"/>
                    <a:pt x="42318" y="165"/>
                    <a:pt x="57939" y="1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" name="Google Shape;768;p37">
            <a:extLst>
              <a:ext uri="{FF2B5EF4-FFF2-40B4-BE49-F238E27FC236}">
                <a16:creationId xmlns:a16="http://schemas.microsoft.com/office/drawing/2014/main" id="{1FB81676-77D9-E70B-9764-D1EB6206D51D}"/>
              </a:ext>
            </a:extLst>
          </p:cNvPr>
          <p:cNvSpPr/>
          <p:nvPr/>
        </p:nvSpPr>
        <p:spPr>
          <a:xfrm>
            <a:off x="6019889" y="2991046"/>
            <a:ext cx="373864" cy="401484"/>
          </a:xfrm>
          <a:custGeom>
            <a:avLst/>
            <a:gdLst/>
            <a:ahLst/>
            <a:cxnLst/>
            <a:rect l="l" t="t" r="r" b="b"/>
            <a:pathLst>
              <a:path w="474999" h="472736" extrusionOk="0">
                <a:moveTo>
                  <a:pt x="128327" y="327381"/>
                </a:moveTo>
                <a:cubicBezTo>
                  <a:pt x="137852" y="320808"/>
                  <a:pt x="148044" y="316331"/>
                  <a:pt x="148044" y="302425"/>
                </a:cubicBezTo>
                <a:cubicBezTo>
                  <a:pt x="148044" y="298424"/>
                  <a:pt x="153854" y="294233"/>
                  <a:pt x="157569" y="290423"/>
                </a:cubicBezTo>
                <a:cubicBezTo>
                  <a:pt x="162332" y="284994"/>
                  <a:pt x="167094" y="279851"/>
                  <a:pt x="172619" y="274231"/>
                </a:cubicBezTo>
                <a:lnTo>
                  <a:pt x="157188" y="251181"/>
                </a:lnTo>
                <a:cubicBezTo>
                  <a:pt x="125308" y="206518"/>
                  <a:pt x="120660" y="147910"/>
                  <a:pt x="145091" y="98781"/>
                </a:cubicBezTo>
                <a:cubicBezTo>
                  <a:pt x="168561" y="44250"/>
                  <a:pt x="219986" y="6931"/>
                  <a:pt x="279108" y="1530"/>
                </a:cubicBezTo>
                <a:cubicBezTo>
                  <a:pt x="356546" y="-7995"/>
                  <a:pt x="431508" y="26772"/>
                  <a:pt x="464846" y="110782"/>
                </a:cubicBezTo>
                <a:cubicBezTo>
                  <a:pt x="480238" y="149196"/>
                  <a:pt x="478047" y="192421"/>
                  <a:pt x="458845" y="229082"/>
                </a:cubicBezTo>
                <a:cubicBezTo>
                  <a:pt x="428174" y="291662"/>
                  <a:pt x="377692" y="322808"/>
                  <a:pt x="309683" y="328047"/>
                </a:cubicBezTo>
                <a:cubicBezTo>
                  <a:pt x="282632" y="330048"/>
                  <a:pt x="258534" y="324428"/>
                  <a:pt x="213386" y="306711"/>
                </a:cubicBezTo>
                <a:lnTo>
                  <a:pt x="198717" y="318046"/>
                </a:lnTo>
                <a:cubicBezTo>
                  <a:pt x="188049" y="326333"/>
                  <a:pt x="179667" y="338048"/>
                  <a:pt x="162522" y="334619"/>
                </a:cubicBezTo>
                <a:cubicBezTo>
                  <a:pt x="156426" y="333477"/>
                  <a:pt x="148235" y="343097"/>
                  <a:pt x="140138" y="348240"/>
                </a:cubicBezTo>
                <a:lnTo>
                  <a:pt x="154997" y="374529"/>
                </a:lnTo>
                <a:cubicBezTo>
                  <a:pt x="147549" y="385140"/>
                  <a:pt x="139300" y="395170"/>
                  <a:pt x="130328" y="404533"/>
                </a:cubicBezTo>
                <a:cubicBezTo>
                  <a:pt x="107372" y="425393"/>
                  <a:pt x="83560" y="445490"/>
                  <a:pt x="59366" y="464922"/>
                </a:cubicBezTo>
                <a:cubicBezTo>
                  <a:pt x="45936" y="475780"/>
                  <a:pt x="38792" y="475399"/>
                  <a:pt x="26219" y="463302"/>
                </a:cubicBezTo>
                <a:cubicBezTo>
                  <a:pt x="18685" y="454558"/>
                  <a:pt x="11684" y="445367"/>
                  <a:pt x="5264" y="435775"/>
                </a:cubicBezTo>
                <a:cubicBezTo>
                  <a:pt x="-4261" y="423488"/>
                  <a:pt x="216" y="413772"/>
                  <a:pt x="10122" y="405104"/>
                </a:cubicBezTo>
                <a:cubicBezTo>
                  <a:pt x="40983" y="377739"/>
                  <a:pt x="71939" y="350459"/>
                  <a:pt x="102991" y="323285"/>
                </a:cubicBezTo>
                <a:cubicBezTo>
                  <a:pt x="112611" y="315284"/>
                  <a:pt x="120326" y="323380"/>
                  <a:pt x="128327" y="327381"/>
                </a:cubicBezTo>
                <a:close/>
                <a:moveTo>
                  <a:pt x="157664" y="162312"/>
                </a:moveTo>
                <a:cubicBezTo>
                  <a:pt x="154997" y="243179"/>
                  <a:pt x="221958" y="302235"/>
                  <a:pt x="297587" y="303949"/>
                </a:cubicBezTo>
                <a:cubicBezTo>
                  <a:pt x="379025" y="305854"/>
                  <a:pt x="445796" y="244037"/>
                  <a:pt x="447320" y="166218"/>
                </a:cubicBezTo>
                <a:cubicBezTo>
                  <a:pt x="448844" y="88398"/>
                  <a:pt x="383407" y="25438"/>
                  <a:pt x="304445" y="24485"/>
                </a:cubicBezTo>
                <a:cubicBezTo>
                  <a:pt x="225482" y="23533"/>
                  <a:pt x="157474" y="82588"/>
                  <a:pt x="157664" y="1623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2053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32"/>
          <p:cNvSpPr txBox="1">
            <a:spLocks noGrp="1"/>
          </p:cNvSpPr>
          <p:nvPr>
            <p:ph type="title"/>
          </p:nvPr>
        </p:nvSpPr>
        <p:spPr>
          <a:xfrm>
            <a:off x="4253266" y="767450"/>
            <a:ext cx="2303039" cy="9066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spcAft>
                <a:spcPts val="2100"/>
              </a:spcAft>
              <a:buFont typeface="Questrial"/>
              <a:buNone/>
            </a:pPr>
            <a:r>
              <a:rPr lang="en-US" sz="2800" dirty="0"/>
              <a:t>desktop: 1280px</a:t>
            </a:r>
          </a:p>
        </p:txBody>
      </p:sp>
      <p:sp>
        <p:nvSpPr>
          <p:cNvPr id="681" name="Google Shape;681;p32"/>
          <p:cNvSpPr txBox="1">
            <a:spLocks noGrp="1"/>
          </p:cNvSpPr>
          <p:nvPr>
            <p:ph type="subTitle" idx="1"/>
          </p:nvPr>
        </p:nvSpPr>
        <p:spPr>
          <a:xfrm>
            <a:off x="421846" y="2335237"/>
            <a:ext cx="3679981" cy="25526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 err="1"/>
              <a:t>Проєкт</a:t>
            </a:r>
            <a:r>
              <a:rPr lang="uk-UA" dirty="0"/>
              <a:t> доступний для використання на різних девайсах.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uk-U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 err="1"/>
              <a:t>Брейкпоінти</a:t>
            </a:r>
            <a:r>
              <a:rPr lang="uk-UA" dirty="0"/>
              <a:t>: 320 / 768 / 1280 пікселів.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uk-U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uk-U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uk-U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uk-U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82" name="Google Shape;682;p32"/>
          <p:cNvGrpSpPr/>
          <p:nvPr/>
        </p:nvGrpSpPr>
        <p:grpSpPr>
          <a:xfrm>
            <a:off x="4310700" y="641851"/>
            <a:ext cx="4411454" cy="3971760"/>
            <a:chOff x="1295330" y="1868507"/>
            <a:chExt cx="4365503" cy="3647530"/>
          </a:xfrm>
        </p:grpSpPr>
        <p:grpSp>
          <p:nvGrpSpPr>
            <p:cNvPr id="683" name="Google Shape;683;p32"/>
            <p:cNvGrpSpPr/>
            <p:nvPr/>
          </p:nvGrpSpPr>
          <p:grpSpPr>
            <a:xfrm>
              <a:off x="1295330" y="1868507"/>
              <a:ext cx="4365503" cy="3647530"/>
              <a:chOff x="6679223" y="1947864"/>
              <a:chExt cx="3956410" cy="3325308"/>
            </a:xfrm>
          </p:grpSpPr>
          <p:grpSp>
            <p:nvGrpSpPr>
              <p:cNvPr id="684" name="Google Shape;684;p32"/>
              <p:cNvGrpSpPr/>
              <p:nvPr/>
            </p:nvGrpSpPr>
            <p:grpSpPr>
              <a:xfrm>
                <a:off x="7996402" y="4725653"/>
                <a:ext cx="1328920" cy="547519"/>
                <a:chOff x="7059929" y="5060917"/>
                <a:chExt cx="1328920" cy="547519"/>
              </a:xfrm>
            </p:grpSpPr>
            <p:sp>
              <p:nvSpPr>
                <p:cNvPr id="685" name="Google Shape;685;p32"/>
                <p:cNvSpPr/>
                <p:nvPr/>
              </p:nvSpPr>
              <p:spPr>
                <a:xfrm rot="10800000">
                  <a:off x="7059929" y="5578436"/>
                  <a:ext cx="1322100" cy="30000"/>
                </a:xfrm>
                <a:prstGeom prst="trapezoid">
                  <a:avLst>
                    <a:gd name="adj" fmla="val 142327"/>
                  </a:avLst>
                </a:prstGeom>
                <a:noFill/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32"/>
                <p:cNvSpPr/>
                <p:nvPr/>
              </p:nvSpPr>
              <p:spPr>
                <a:xfrm>
                  <a:off x="7187465" y="5060917"/>
                  <a:ext cx="1067100" cy="428400"/>
                </a:xfrm>
                <a:prstGeom prst="trapezoid">
                  <a:avLst>
                    <a:gd name="adj" fmla="val 15083"/>
                  </a:avLst>
                </a:prstGeom>
                <a:noFill/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32"/>
                <p:cNvSpPr/>
                <p:nvPr/>
              </p:nvSpPr>
              <p:spPr>
                <a:xfrm>
                  <a:off x="7066749" y="5488243"/>
                  <a:ext cx="1322100" cy="93600"/>
                </a:xfrm>
                <a:prstGeom prst="trapezoid">
                  <a:avLst>
                    <a:gd name="adj" fmla="val 142327"/>
                  </a:avLst>
                </a:prstGeom>
                <a:noFill/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88" name="Google Shape;688;p32"/>
              <p:cNvGrpSpPr/>
              <p:nvPr/>
            </p:nvGrpSpPr>
            <p:grpSpPr>
              <a:xfrm>
                <a:off x="6679223" y="1947864"/>
                <a:ext cx="3956410" cy="2777787"/>
                <a:chOff x="5742750" y="2283128"/>
                <a:chExt cx="3956410" cy="2777787"/>
              </a:xfrm>
            </p:grpSpPr>
            <p:sp>
              <p:nvSpPr>
                <p:cNvPr id="689" name="Google Shape;689;p32"/>
                <p:cNvSpPr/>
                <p:nvPr/>
              </p:nvSpPr>
              <p:spPr>
                <a:xfrm>
                  <a:off x="5742760" y="2283128"/>
                  <a:ext cx="3956400" cy="2777700"/>
                </a:xfrm>
                <a:prstGeom prst="roundRect">
                  <a:avLst>
                    <a:gd name="adj" fmla="val 3377"/>
                  </a:avLst>
                </a:prstGeom>
                <a:noFill/>
                <a:ln w="28575" cap="flat" cmpd="sng">
                  <a:solidFill>
                    <a:srgbClr val="FFFF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32"/>
                <p:cNvSpPr/>
                <p:nvPr/>
              </p:nvSpPr>
              <p:spPr>
                <a:xfrm rot="10800000">
                  <a:off x="5742750" y="4752515"/>
                  <a:ext cx="3956400" cy="308400"/>
                </a:xfrm>
                <a:prstGeom prst="round2SameRect">
                  <a:avLst>
                    <a:gd name="adj1" fmla="val 19571"/>
                    <a:gd name="adj2" fmla="val 0"/>
                  </a:avLst>
                </a:prstGeom>
                <a:noFill/>
                <a:ln w="28575" cap="flat" cmpd="sng">
                  <a:solidFill>
                    <a:srgbClr val="FFFF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691" name="Google Shape;691;p32"/>
            <p:cNvSpPr/>
            <p:nvPr/>
          </p:nvSpPr>
          <p:spPr>
            <a:xfrm>
              <a:off x="3370018" y="1929853"/>
              <a:ext cx="108000" cy="1080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72C05D4-4045-C606-DFCD-ECA84D037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303228">
            <a:off x="1489593" y="709627"/>
            <a:ext cx="1308245" cy="1074396"/>
          </a:xfrm>
          <a:prstGeom prst="rect">
            <a:avLst/>
          </a:prstGeom>
        </p:spPr>
      </p:pic>
      <p:grpSp>
        <p:nvGrpSpPr>
          <p:cNvPr id="10" name="Google Shape;709;p34">
            <a:extLst>
              <a:ext uri="{FF2B5EF4-FFF2-40B4-BE49-F238E27FC236}">
                <a16:creationId xmlns:a16="http://schemas.microsoft.com/office/drawing/2014/main" id="{E31594DD-DB89-5226-5CC7-B19F1CB8B4AE}"/>
              </a:ext>
            </a:extLst>
          </p:cNvPr>
          <p:cNvGrpSpPr/>
          <p:nvPr/>
        </p:nvGrpSpPr>
        <p:grpSpPr>
          <a:xfrm>
            <a:off x="6100949" y="1635017"/>
            <a:ext cx="717729" cy="1318028"/>
            <a:chOff x="8625436" y="1258061"/>
            <a:chExt cx="2388000" cy="4396500"/>
          </a:xfrm>
        </p:grpSpPr>
        <p:sp>
          <p:nvSpPr>
            <p:cNvPr id="11" name="Google Shape;710;p34">
              <a:extLst>
                <a:ext uri="{FF2B5EF4-FFF2-40B4-BE49-F238E27FC236}">
                  <a16:creationId xmlns:a16="http://schemas.microsoft.com/office/drawing/2014/main" id="{9E53C0FE-7CE3-03FC-B66B-D9786E6B326F}"/>
                </a:ext>
              </a:extLst>
            </p:cNvPr>
            <p:cNvSpPr/>
            <p:nvPr/>
          </p:nvSpPr>
          <p:spPr>
            <a:xfrm>
              <a:off x="8625436" y="1258061"/>
              <a:ext cx="2388000" cy="4396500"/>
            </a:xfrm>
            <a:prstGeom prst="roundRect">
              <a:avLst>
                <a:gd name="adj" fmla="val 4487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711;p34">
              <a:extLst>
                <a:ext uri="{FF2B5EF4-FFF2-40B4-BE49-F238E27FC236}">
                  <a16:creationId xmlns:a16="http://schemas.microsoft.com/office/drawing/2014/main" id="{C07A49D0-E55B-62A5-B9B1-EE5003E753E0}"/>
                </a:ext>
              </a:extLst>
            </p:cNvPr>
            <p:cNvSpPr/>
            <p:nvPr/>
          </p:nvSpPr>
          <p:spPr>
            <a:xfrm>
              <a:off x="10685218" y="1396453"/>
              <a:ext cx="97200" cy="972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712;p34">
              <a:extLst>
                <a:ext uri="{FF2B5EF4-FFF2-40B4-BE49-F238E27FC236}">
                  <a16:creationId xmlns:a16="http://schemas.microsoft.com/office/drawing/2014/main" id="{95EA1FFE-6A33-779B-C8EC-D010E91DD371}"/>
                </a:ext>
              </a:extLst>
            </p:cNvPr>
            <p:cNvSpPr/>
            <p:nvPr/>
          </p:nvSpPr>
          <p:spPr>
            <a:xfrm>
              <a:off x="9725916" y="5324400"/>
              <a:ext cx="180000" cy="1800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" name="Google Shape;719;p35">
            <a:extLst>
              <a:ext uri="{FF2B5EF4-FFF2-40B4-BE49-F238E27FC236}">
                <a16:creationId xmlns:a16="http://schemas.microsoft.com/office/drawing/2014/main" id="{8E606662-BB89-0605-A467-005FA4AD7B57}"/>
              </a:ext>
            </a:extLst>
          </p:cNvPr>
          <p:cNvGrpSpPr/>
          <p:nvPr/>
        </p:nvGrpSpPr>
        <p:grpSpPr>
          <a:xfrm>
            <a:off x="5693848" y="1277429"/>
            <a:ext cx="1531933" cy="2073443"/>
            <a:chOff x="6953045" y="1252870"/>
            <a:chExt cx="3186600" cy="4559700"/>
          </a:xfrm>
        </p:grpSpPr>
        <p:sp>
          <p:nvSpPr>
            <p:cNvPr id="15" name="Google Shape;720;p35">
              <a:extLst>
                <a:ext uri="{FF2B5EF4-FFF2-40B4-BE49-F238E27FC236}">
                  <a16:creationId xmlns:a16="http://schemas.microsoft.com/office/drawing/2014/main" id="{ADE5513A-1AD4-A869-BE5D-C78286416E47}"/>
                </a:ext>
              </a:extLst>
            </p:cNvPr>
            <p:cNvSpPr/>
            <p:nvPr/>
          </p:nvSpPr>
          <p:spPr>
            <a:xfrm>
              <a:off x="6953045" y="1252870"/>
              <a:ext cx="3186600" cy="4559700"/>
            </a:xfrm>
            <a:prstGeom prst="roundRect">
              <a:avLst>
                <a:gd name="adj" fmla="val 4487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721;p35">
              <a:extLst>
                <a:ext uri="{FF2B5EF4-FFF2-40B4-BE49-F238E27FC236}">
                  <a16:creationId xmlns:a16="http://schemas.microsoft.com/office/drawing/2014/main" id="{E7054E24-3F81-E94B-8EE8-F1C12CAF38FC}"/>
                </a:ext>
              </a:extLst>
            </p:cNvPr>
            <p:cNvSpPr/>
            <p:nvPr/>
          </p:nvSpPr>
          <p:spPr>
            <a:xfrm>
              <a:off x="8413309" y="5416847"/>
              <a:ext cx="216000" cy="2160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0000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722;p35">
              <a:extLst>
                <a:ext uri="{FF2B5EF4-FFF2-40B4-BE49-F238E27FC236}">
                  <a16:creationId xmlns:a16="http://schemas.microsoft.com/office/drawing/2014/main" id="{E1314EB4-093E-BE55-43A0-2AF999427A02}"/>
                </a:ext>
              </a:extLst>
            </p:cNvPr>
            <p:cNvSpPr/>
            <p:nvPr/>
          </p:nvSpPr>
          <p:spPr>
            <a:xfrm>
              <a:off x="9770818" y="1396453"/>
              <a:ext cx="97200" cy="972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" name="Google Shape;680;p32">
            <a:extLst>
              <a:ext uri="{FF2B5EF4-FFF2-40B4-BE49-F238E27FC236}">
                <a16:creationId xmlns:a16="http://schemas.microsoft.com/office/drawing/2014/main" id="{50BF68C3-D1C4-782F-D871-758A71126B10}"/>
              </a:ext>
            </a:extLst>
          </p:cNvPr>
          <p:cNvSpPr txBox="1">
            <a:spLocks/>
          </p:cNvSpPr>
          <p:nvPr/>
        </p:nvSpPr>
        <p:spPr>
          <a:xfrm>
            <a:off x="3883946" y="2599559"/>
            <a:ext cx="2303039" cy="90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Sue Ellen Francisco"/>
              <a:buNone/>
              <a:defRPr sz="42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Sue Ellen Francisco"/>
              <a:buNone/>
              <a:defRPr sz="42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Sue Ellen Francisco"/>
              <a:buNone/>
              <a:defRPr sz="42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Sue Ellen Francisco"/>
              <a:buNone/>
              <a:defRPr sz="42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Sue Ellen Francisco"/>
              <a:buNone/>
              <a:defRPr sz="42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Sue Ellen Francisco"/>
              <a:buNone/>
              <a:defRPr sz="42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Sue Ellen Francisco"/>
              <a:buNone/>
              <a:defRPr sz="42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Sue Ellen Francisco"/>
              <a:buNone/>
              <a:defRPr sz="42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Sue Ellen Francisco"/>
              <a:buNone/>
              <a:defRPr sz="42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9pPr>
          </a:lstStyle>
          <a:p>
            <a:pPr marL="0" indent="0">
              <a:spcAft>
                <a:spcPts val="2100"/>
              </a:spcAft>
              <a:buNone/>
            </a:pPr>
            <a:r>
              <a:rPr lang="en-US" sz="2800" dirty="0"/>
              <a:t>tablet: 768px</a:t>
            </a:r>
          </a:p>
        </p:txBody>
      </p:sp>
      <p:sp>
        <p:nvSpPr>
          <p:cNvPr id="19" name="Google Shape;680;p32">
            <a:extLst>
              <a:ext uri="{FF2B5EF4-FFF2-40B4-BE49-F238E27FC236}">
                <a16:creationId xmlns:a16="http://schemas.microsoft.com/office/drawing/2014/main" id="{4B2EE7B9-3097-3A84-8D53-0FC279BFA497}"/>
              </a:ext>
            </a:extLst>
          </p:cNvPr>
          <p:cNvSpPr txBox="1">
            <a:spLocks/>
          </p:cNvSpPr>
          <p:nvPr/>
        </p:nvSpPr>
        <p:spPr>
          <a:xfrm>
            <a:off x="7128441" y="1860822"/>
            <a:ext cx="1647474" cy="90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Sue Ellen Francisco"/>
              <a:buNone/>
              <a:defRPr sz="42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Sue Ellen Francisco"/>
              <a:buNone/>
              <a:defRPr sz="42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Sue Ellen Francisco"/>
              <a:buNone/>
              <a:defRPr sz="42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Sue Ellen Francisco"/>
              <a:buNone/>
              <a:defRPr sz="42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Sue Ellen Francisco"/>
              <a:buNone/>
              <a:defRPr sz="42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Sue Ellen Francisco"/>
              <a:buNone/>
              <a:defRPr sz="42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Sue Ellen Francisco"/>
              <a:buNone/>
              <a:defRPr sz="42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Sue Ellen Francisco"/>
              <a:buNone/>
              <a:defRPr sz="42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Sue Ellen Francisco"/>
              <a:buNone/>
              <a:defRPr sz="42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9pPr>
          </a:lstStyle>
          <a:p>
            <a:pPr marL="0" indent="0">
              <a:spcAft>
                <a:spcPts val="2100"/>
              </a:spcAft>
              <a:buNone/>
            </a:pPr>
            <a:r>
              <a:rPr lang="en-US" sz="2800" dirty="0"/>
              <a:t>mobile: 320px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0158_Potter_Template_SlidesMania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1545</TotalTime>
  <Words>325</Words>
  <Application>Microsoft Macintosh PowerPoint</Application>
  <PresentationFormat>Экран (16:9)</PresentationFormat>
  <Paragraphs>87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1" baseType="lpstr">
      <vt:lpstr>Muli</vt:lpstr>
      <vt:lpstr>Barlow Condensed</vt:lpstr>
      <vt:lpstr>PilGi</vt:lpstr>
      <vt:lpstr>Arial</vt:lpstr>
      <vt:lpstr>Questrial</vt:lpstr>
      <vt:lpstr>Sue Ellen Francisco</vt:lpstr>
      <vt:lpstr>Calibri</vt:lpstr>
      <vt:lpstr>0158_Potter_Template_SlidesMania</vt:lpstr>
      <vt:lpstr>Презентация PowerPoint</vt:lpstr>
      <vt:lpstr>HELLO! </vt:lpstr>
      <vt:lpstr>Наша команда</vt:lpstr>
      <vt:lpstr>Коротко про Kany$my</vt:lpstr>
      <vt:lpstr>Для чого наша        ?</vt:lpstr>
      <vt:lpstr>Для кого наша         ?</vt:lpstr>
      <vt:lpstr>Структура проєкту:</vt:lpstr>
      <vt:lpstr>Реалізовані фічі</vt:lpstr>
      <vt:lpstr>desktop: 1280px</vt:lpstr>
      <vt:lpstr>Front</vt:lpstr>
      <vt:lpstr>Link на Kany$my</vt:lpstr>
      <vt:lpstr>Thank you! Дякуємо!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Microsoft Office User</cp:lastModifiedBy>
  <cp:revision>5</cp:revision>
  <dcterms:modified xsi:type="dcterms:W3CDTF">2023-01-23T11:50:03Z</dcterms:modified>
</cp:coreProperties>
</file>